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8"/>
  </p:handoutMasterIdLst>
  <p:sldIdLst>
    <p:sldId id="267" r:id="rId2"/>
    <p:sldId id="271" r:id="rId3"/>
    <p:sldId id="272" r:id="rId4"/>
    <p:sldId id="266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46" d="100"/>
          <a:sy n="46" d="100"/>
        </p:scale>
        <p:origin x="-2774" y="-8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890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388BD5-3F21-41FD-BAFA-20A03034D74A}" type="datetimeFigureOut">
              <a:rPr lang="ja-JP" altLang="en-US"/>
              <a:pPr/>
              <a:t>2012/7/20</a:t>
            </a:fld>
            <a:endParaRPr lang="en-US" altLang="ja-JP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439FA1-9D21-4567-85EC-6E92373AFE2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4655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973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337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405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771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6251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262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0115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100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80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8343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770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6" name="Group 282"/>
          <p:cNvGrpSpPr>
            <a:grpSpLocks/>
          </p:cNvGrpSpPr>
          <p:nvPr/>
        </p:nvGrpSpPr>
        <p:grpSpPr bwMode="auto">
          <a:xfrm>
            <a:off x="1335088" y="325438"/>
            <a:ext cx="7470775" cy="12196762"/>
            <a:chOff x="841" y="205"/>
            <a:chExt cx="4706" cy="7683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1776960" y="821630"/>
            <a:ext cx="6515149" cy="10298610"/>
            <a:chOff x="1776960" y="821630"/>
            <a:chExt cx="6515149" cy="10298610"/>
          </a:xfrm>
        </p:grpSpPr>
        <p:sp>
          <p:nvSpPr>
            <p:cNvPr id="39" name="正方形/長方形 38"/>
            <p:cNvSpPr/>
            <p:nvPr/>
          </p:nvSpPr>
          <p:spPr>
            <a:xfrm>
              <a:off x="4047059" y="83844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6589932" y="1813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427309" y="27139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312301" y="492289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4470409" y="608895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4372415" y="40673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3394294" y="745452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4458934" y="730063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993756" y="898131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3118600" y="863282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980177" y="93261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030308" y="108124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3879964" y="685006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710113" y="53467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776960" y="107442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549598" y="8216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4789707" y="19677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2572983" y="104046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5855495" y="43105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335088" y="325438"/>
            <a:ext cx="7470775" cy="12196762"/>
            <a:chOff x="1335088" y="325438"/>
            <a:chExt cx="7470775" cy="12196762"/>
          </a:xfrm>
        </p:grpSpPr>
        <p:grpSp>
          <p:nvGrpSpPr>
            <p:cNvPr id="16666" name="Group 282"/>
            <p:cNvGrpSpPr>
              <a:grpSpLocks/>
            </p:cNvGrpSpPr>
            <p:nvPr/>
          </p:nvGrpSpPr>
          <p:grpSpPr bwMode="auto">
            <a:xfrm>
              <a:off x="1335088" y="325438"/>
              <a:ext cx="7470775" cy="12196762"/>
              <a:chOff x="841" y="205"/>
              <a:chExt cx="4706" cy="7683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747" y="5279"/>
                <a:ext cx="1646" cy="2609"/>
              </a:xfrm>
              <a:custGeom>
                <a:avLst/>
                <a:gdLst>
                  <a:gd name="T0" fmla="*/ 454 w 1645"/>
                  <a:gd name="T1" fmla="*/ 1871 h 2609"/>
                  <a:gd name="T2" fmla="*/ 567 w 1645"/>
                  <a:gd name="T3" fmla="*/ 1843 h 2609"/>
                  <a:gd name="T4" fmla="*/ 652 w 1645"/>
                  <a:gd name="T5" fmla="*/ 1616 h 2609"/>
                  <a:gd name="T6" fmla="*/ 539 w 1645"/>
                  <a:gd name="T7" fmla="*/ 1503 h 2609"/>
                  <a:gd name="T8" fmla="*/ 426 w 1645"/>
                  <a:gd name="T9" fmla="*/ 1503 h 2609"/>
                  <a:gd name="T10" fmla="*/ 397 w 1645"/>
                  <a:gd name="T11" fmla="*/ 1446 h 2609"/>
                  <a:gd name="T12" fmla="*/ 369 w 1645"/>
                  <a:gd name="T13" fmla="*/ 1304 h 2609"/>
                  <a:gd name="T14" fmla="*/ 482 w 1645"/>
                  <a:gd name="T15" fmla="*/ 1049 h 2609"/>
                  <a:gd name="T16" fmla="*/ 482 w 1645"/>
                  <a:gd name="T17" fmla="*/ 908 h 2609"/>
                  <a:gd name="T18" fmla="*/ 624 w 1645"/>
                  <a:gd name="T19" fmla="*/ 908 h 2609"/>
                  <a:gd name="T20" fmla="*/ 681 w 1645"/>
                  <a:gd name="T21" fmla="*/ 851 h 2609"/>
                  <a:gd name="T22" fmla="*/ 709 w 1645"/>
                  <a:gd name="T23" fmla="*/ 709 h 2609"/>
                  <a:gd name="T24" fmla="*/ 539 w 1645"/>
                  <a:gd name="T25" fmla="*/ 511 h 2609"/>
                  <a:gd name="T26" fmla="*/ 369 w 1645"/>
                  <a:gd name="T27" fmla="*/ 454 h 2609"/>
                  <a:gd name="T28" fmla="*/ 142 w 1645"/>
                  <a:gd name="T29" fmla="*/ 454 h 2609"/>
                  <a:gd name="T30" fmla="*/ 0 w 1645"/>
                  <a:gd name="T31" fmla="*/ 511 h 2609"/>
                  <a:gd name="T32" fmla="*/ 369 w 1645"/>
                  <a:gd name="T33" fmla="*/ 0 h 2609"/>
                  <a:gd name="T34" fmla="*/ 482 w 1645"/>
                  <a:gd name="T35" fmla="*/ 29 h 2609"/>
                  <a:gd name="T36" fmla="*/ 567 w 1645"/>
                  <a:gd name="T37" fmla="*/ 170 h 2609"/>
                  <a:gd name="T38" fmla="*/ 539 w 1645"/>
                  <a:gd name="T39" fmla="*/ 341 h 2609"/>
                  <a:gd name="T40" fmla="*/ 652 w 1645"/>
                  <a:gd name="T41" fmla="*/ 397 h 2609"/>
                  <a:gd name="T42" fmla="*/ 766 w 1645"/>
                  <a:gd name="T43" fmla="*/ 482 h 2609"/>
                  <a:gd name="T44" fmla="*/ 766 w 1645"/>
                  <a:gd name="T45" fmla="*/ 652 h 2609"/>
                  <a:gd name="T46" fmla="*/ 879 w 1645"/>
                  <a:gd name="T47" fmla="*/ 851 h 2609"/>
                  <a:gd name="T48" fmla="*/ 1049 w 1645"/>
                  <a:gd name="T49" fmla="*/ 908 h 2609"/>
                  <a:gd name="T50" fmla="*/ 1163 w 1645"/>
                  <a:gd name="T51" fmla="*/ 1049 h 2609"/>
                  <a:gd name="T52" fmla="*/ 1276 w 1645"/>
                  <a:gd name="T53" fmla="*/ 1163 h 2609"/>
                  <a:gd name="T54" fmla="*/ 1361 w 1645"/>
                  <a:gd name="T55" fmla="*/ 1191 h 2609"/>
                  <a:gd name="T56" fmla="*/ 1474 w 1645"/>
                  <a:gd name="T57" fmla="*/ 1588 h 2609"/>
                  <a:gd name="T58" fmla="*/ 1645 w 1645"/>
                  <a:gd name="T59" fmla="*/ 1673 h 2609"/>
                  <a:gd name="T60" fmla="*/ 1276 w 1645"/>
                  <a:gd name="T61" fmla="*/ 2127 h 2609"/>
                  <a:gd name="T62" fmla="*/ 1248 w 1645"/>
                  <a:gd name="T63" fmla="*/ 2523 h 2609"/>
                  <a:gd name="T64" fmla="*/ 1049 w 1645"/>
                  <a:gd name="T65" fmla="*/ 2552 h 2609"/>
                  <a:gd name="T66" fmla="*/ 851 w 1645"/>
                  <a:gd name="T67" fmla="*/ 2609 h 2609"/>
                  <a:gd name="T68" fmla="*/ 681 w 1645"/>
                  <a:gd name="T69" fmla="*/ 2438 h 2609"/>
                  <a:gd name="T70" fmla="*/ 482 w 1645"/>
                  <a:gd name="T71" fmla="*/ 2212 h 2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45" h="2609">
                    <a:moveTo>
                      <a:pt x="369" y="2155"/>
                    </a:moveTo>
                    <a:lnTo>
                      <a:pt x="454" y="1871"/>
                    </a:lnTo>
                    <a:lnTo>
                      <a:pt x="511" y="1843"/>
                    </a:lnTo>
                    <a:lnTo>
                      <a:pt x="567" y="1843"/>
                    </a:lnTo>
                    <a:lnTo>
                      <a:pt x="596" y="1673"/>
                    </a:lnTo>
                    <a:lnTo>
                      <a:pt x="652" y="1616"/>
                    </a:lnTo>
                    <a:lnTo>
                      <a:pt x="596" y="1616"/>
                    </a:lnTo>
                    <a:lnTo>
                      <a:pt x="539" y="1503"/>
                    </a:lnTo>
                    <a:lnTo>
                      <a:pt x="482" y="1475"/>
                    </a:lnTo>
                    <a:lnTo>
                      <a:pt x="426" y="1503"/>
                    </a:lnTo>
                    <a:lnTo>
                      <a:pt x="369" y="1503"/>
                    </a:lnTo>
                    <a:lnTo>
                      <a:pt x="397" y="1446"/>
                    </a:lnTo>
                    <a:lnTo>
                      <a:pt x="369" y="1418"/>
                    </a:lnTo>
                    <a:lnTo>
                      <a:pt x="369" y="1304"/>
                    </a:lnTo>
                    <a:lnTo>
                      <a:pt x="482" y="1191"/>
                    </a:lnTo>
                    <a:lnTo>
                      <a:pt x="482" y="1049"/>
                    </a:lnTo>
                    <a:lnTo>
                      <a:pt x="511" y="1021"/>
                    </a:lnTo>
                    <a:lnTo>
                      <a:pt x="482" y="908"/>
                    </a:lnTo>
                    <a:lnTo>
                      <a:pt x="567" y="936"/>
                    </a:lnTo>
                    <a:lnTo>
                      <a:pt x="624" y="908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37"/>
                    </a:lnTo>
                    <a:lnTo>
                      <a:pt x="709" y="709"/>
                    </a:lnTo>
                    <a:lnTo>
                      <a:pt x="624" y="567"/>
                    </a:lnTo>
                    <a:lnTo>
                      <a:pt x="539" y="511"/>
                    </a:lnTo>
                    <a:lnTo>
                      <a:pt x="454" y="511"/>
                    </a:lnTo>
                    <a:lnTo>
                      <a:pt x="369" y="454"/>
                    </a:lnTo>
                    <a:lnTo>
                      <a:pt x="312" y="482"/>
                    </a:lnTo>
                    <a:lnTo>
                      <a:pt x="142" y="454"/>
                    </a:lnTo>
                    <a:lnTo>
                      <a:pt x="57" y="539"/>
                    </a:lnTo>
                    <a:lnTo>
                      <a:pt x="0" y="511"/>
                    </a:lnTo>
                    <a:lnTo>
                      <a:pt x="170" y="312"/>
                    </a:lnTo>
                    <a:lnTo>
                      <a:pt x="369" y="0"/>
                    </a:lnTo>
                    <a:lnTo>
                      <a:pt x="426" y="57"/>
                    </a:lnTo>
                    <a:lnTo>
                      <a:pt x="482" y="29"/>
                    </a:lnTo>
                    <a:lnTo>
                      <a:pt x="539" y="85"/>
                    </a:lnTo>
                    <a:lnTo>
                      <a:pt x="567" y="170"/>
                    </a:lnTo>
                    <a:lnTo>
                      <a:pt x="539" y="284"/>
                    </a:lnTo>
                    <a:lnTo>
                      <a:pt x="539" y="341"/>
                    </a:lnTo>
                    <a:lnTo>
                      <a:pt x="596" y="397"/>
                    </a:lnTo>
                    <a:lnTo>
                      <a:pt x="652" y="397"/>
                    </a:lnTo>
                    <a:lnTo>
                      <a:pt x="766" y="426"/>
                    </a:lnTo>
                    <a:lnTo>
                      <a:pt x="766" y="482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879" y="794"/>
                    </a:lnTo>
                    <a:lnTo>
                      <a:pt x="879" y="851"/>
                    </a:lnTo>
                    <a:lnTo>
                      <a:pt x="964" y="936"/>
                    </a:lnTo>
                    <a:lnTo>
                      <a:pt x="1049" y="908"/>
                    </a:lnTo>
                    <a:lnTo>
                      <a:pt x="1049" y="1049"/>
                    </a:lnTo>
                    <a:lnTo>
                      <a:pt x="1163" y="1049"/>
                    </a:lnTo>
                    <a:lnTo>
                      <a:pt x="1219" y="1163"/>
                    </a:lnTo>
                    <a:lnTo>
                      <a:pt x="1276" y="1163"/>
                    </a:lnTo>
                    <a:lnTo>
                      <a:pt x="1304" y="1219"/>
                    </a:lnTo>
                    <a:lnTo>
                      <a:pt x="1361" y="1191"/>
                    </a:lnTo>
                    <a:lnTo>
                      <a:pt x="1389" y="1446"/>
                    </a:lnTo>
                    <a:lnTo>
                      <a:pt x="1474" y="1588"/>
                    </a:lnTo>
                    <a:lnTo>
                      <a:pt x="1559" y="1588"/>
                    </a:lnTo>
                    <a:lnTo>
                      <a:pt x="1645" y="1673"/>
                    </a:lnTo>
                    <a:lnTo>
                      <a:pt x="1389" y="2127"/>
                    </a:lnTo>
                    <a:lnTo>
                      <a:pt x="1276" y="2127"/>
                    </a:lnTo>
                    <a:lnTo>
                      <a:pt x="1333" y="2240"/>
                    </a:lnTo>
                    <a:lnTo>
                      <a:pt x="1248" y="2523"/>
                    </a:lnTo>
                    <a:lnTo>
                      <a:pt x="1163" y="2552"/>
                    </a:lnTo>
                    <a:lnTo>
                      <a:pt x="1049" y="2552"/>
                    </a:lnTo>
                    <a:lnTo>
                      <a:pt x="964" y="2609"/>
                    </a:lnTo>
                    <a:lnTo>
                      <a:pt x="851" y="2609"/>
                    </a:lnTo>
                    <a:lnTo>
                      <a:pt x="794" y="2495"/>
                    </a:lnTo>
                    <a:lnTo>
                      <a:pt x="681" y="2438"/>
                    </a:lnTo>
                    <a:lnTo>
                      <a:pt x="596" y="2268"/>
                    </a:lnTo>
                    <a:lnTo>
                      <a:pt x="482" y="2212"/>
                    </a:lnTo>
                    <a:lnTo>
                      <a:pt x="369" y="21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2287" y="5364"/>
                <a:ext cx="170" cy="312"/>
              </a:xfrm>
              <a:custGeom>
                <a:avLst/>
                <a:gdLst>
                  <a:gd name="T0" fmla="*/ 113 w 170"/>
                  <a:gd name="T1" fmla="*/ 312 h 312"/>
                  <a:gd name="T2" fmla="*/ 57 w 170"/>
                  <a:gd name="T3" fmla="*/ 312 h 312"/>
                  <a:gd name="T4" fmla="*/ 0 w 170"/>
                  <a:gd name="T5" fmla="*/ 256 h 312"/>
                  <a:gd name="T6" fmla="*/ 0 w 170"/>
                  <a:gd name="T7" fmla="*/ 171 h 312"/>
                  <a:gd name="T8" fmla="*/ 28 w 170"/>
                  <a:gd name="T9" fmla="*/ 85 h 312"/>
                  <a:gd name="T10" fmla="*/ 0 w 170"/>
                  <a:gd name="T11" fmla="*/ 0 h 312"/>
                  <a:gd name="T12" fmla="*/ 28 w 170"/>
                  <a:gd name="T13" fmla="*/ 0 h 312"/>
                  <a:gd name="T14" fmla="*/ 57 w 170"/>
                  <a:gd name="T15" fmla="*/ 57 h 312"/>
                  <a:gd name="T16" fmla="*/ 113 w 170"/>
                  <a:gd name="T17" fmla="*/ 29 h 312"/>
                  <a:gd name="T18" fmla="*/ 142 w 170"/>
                  <a:gd name="T19" fmla="*/ 57 h 312"/>
                  <a:gd name="T20" fmla="*/ 142 w 170"/>
                  <a:gd name="T21" fmla="*/ 114 h 312"/>
                  <a:gd name="T22" fmla="*/ 170 w 170"/>
                  <a:gd name="T23" fmla="*/ 142 h 312"/>
                  <a:gd name="T24" fmla="*/ 113 w 170"/>
                  <a:gd name="T25" fmla="*/ 171 h 312"/>
                  <a:gd name="T26" fmla="*/ 113 w 170"/>
                  <a:gd name="T2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312">
                    <a:moveTo>
                      <a:pt x="113" y="312"/>
                    </a:moveTo>
                    <a:lnTo>
                      <a:pt x="57" y="312"/>
                    </a:lnTo>
                    <a:lnTo>
                      <a:pt x="0" y="256"/>
                    </a:lnTo>
                    <a:lnTo>
                      <a:pt x="0" y="171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29"/>
                    </a:lnTo>
                    <a:lnTo>
                      <a:pt x="142" y="57"/>
                    </a:lnTo>
                    <a:lnTo>
                      <a:pt x="142" y="114"/>
                    </a:lnTo>
                    <a:lnTo>
                      <a:pt x="170" y="142"/>
                    </a:lnTo>
                    <a:lnTo>
                      <a:pt x="113" y="171"/>
                    </a:lnTo>
                    <a:lnTo>
                      <a:pt x="113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805" y="5733"/>
                <a:ext cx="567" cy="113"/>
              </a:xfrm>
              <a:custGeom>
                <a:avLst/>
                <a:gdLst>
                  <a:gd name="T0" fmla="*/ 567 w 567"/>
                  <a:gd name="T1" fmla="*/ 113 h 113"/>
                  <a:gd name="T2" fmla="*/ 482 w 567"/>
                  <a:gd name="T3" fmla="*/ 57 h 113"/>
                  <a:gd name="T4" fmla="*/ 397 w 567"/>
                  <a:gd name="T5" fmla="*/ 57 h 113"/>
                  <a:gd name="T6" fmla="*/ 312 w 567"/>
                  <a:gd name="T7" fmla="*/ 0 h 113"/>
                  <a:gd name="T8" fmla="*/ 255 w 567"/>
                  <a:gd name="T9" fmla="*/ 28 h 113"/>
                  <a:gd name="T10" fmla="*/ 85 w 567"/>
                  <a:gd name="T11" fmla="*/ 0 h 113"/>
                  <a:gd name="T12" fmla="*/ 0 w 567"/>
                  <a:gd name="T13" fmla="*/ 85 h 113"/>
                  <a:gd name="T14" fmla="*/ 85 w 567"/>
                  <a:gd name="T15" fmla="*/ 113 h 113"/>
                  <a:gd name="T16" fmla="*/ 198 w 567"/>
                  <a:gd name="T17" fmla="*/ 85 h 113"/>
                  <a:gd name="T18" fmla="*/ 255 w 567"/>
                  <a:gd name="T19" fmla="*/ 113 h 113"/>
                  <a:gd name="T20" fmla="*/ 567 w 567"/>
                  <a:gd name="T2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113">
                    <a:moveTo>
                      <a:pt x="567" y="113"/>
                    </a:moveTo>
                    <a:lnTo>
                      <a:pt x="482" y="57"/>
                    </a:lnTo>
                    <a:lnTo>
                      <a:pt x="397" y="57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85" y="113"/>
                    </a:lnTo>
                    <a:lnTo>
                      <a:pt x="198" y="85"/>
                    </a:lnTo>
                    <a:lnTo>
                      <a:pt x="255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607" y="5790"/>
                <a:ext cx="850" cy="425"/>
              </a:xfrm>
              <a:custGeom>
                <a:avLst/>
                <a:gdLst>
                  <a:gd name="T0" fmla="*/ 623 w 850"/>
                  <a:gd name="T1" fmla="*/ 397 h 425"/>
                  <a:gd name="T2" fmla="*/ 567 w 850"/>
                  <a:gd name="T3" fmla="*/ 397 h 425"/>
                  <a:gd name="T4" fmla="*/ 425 w 850"/>
                  <a:gd name="T5" fmla="*/ 226 h 425"/>
                  <a:gd name="T6" fmla="*/ 255 w 850"/>
                  <a:gd name="T7" fmla="*/ 283 h 425"/>
                  <a:gd name="T8" fmla="*/ 226 w 850"/>
                  <a:gd name="T9" fmla="*/ 255 h 425"/>
                  <a:gd name="T10" fmla="*/ 255 w 850"/>
                  <a:gd name="T11" fmla="*/ 170 h 425"/>
                  <a:gd name="T12" fmla="*/ 226 w 850"/>
                  <a:gd name="T13" fmla="*/ 141 h 425"/>
                  <a:gd name="T14" fmla="*/ 141 w 850"/>
                  <a:gd name="T15" fmla="*/ 198 h 425"/>
                  <a:gd name="T16" fmla="*/ 85 w 850"/>
                  <a:gd name="T17" fmla="*/ 198 h 425"/>
                  <a:gd name="T18" fmla="*/ 28 w 850"/>
                  <a:gd name="T19" fmla="*/ 226 h 425"/>
                  <a:gd name="T20" fmla="*/ 0 w 850"/>
                  <a:gd name="T21" fmla="*/ 226 h 425"/>
                  <a:gd name="T22" fmla="*/ 141 w 850"/>
                  <a:gd name="T23" fmla="*/ 0 h 425"/>
                  <a:gd name="T24" fmla="*/ 198 w 850"/>
                  <a:gd name="T25" fmla="*/ 28 h 425"/>
                  <a:gd name="T26" fmla="*/ 283 w 850"/>
                  <a:gd name="T27" fmla="*/ 56 h 425"/>
                  <a:gd name="T28" fmla="*/ 396 w 850"/>
                  <a:gd name="T29" fmla="*/ 28 h 425"/>
                  <a:gd name="T30" fmla="*/ 453 w 850"/>
                  <a:gd name="T31" fmla="*/ 56 h 425"/>
                  <a:gd name="T32" fmla="*/ 737 w 850"/>
                  <a:gd name="T33" fmla="*/ 56 h 425"/>
                  <a:gd name="T34" fmla="*/ 765 w 850"/>
                  <a:gd name="T35" fmla="*/ 56 h 425"/>
                  <a:gd name="T36" fmla="*/ 850 w 850"/>
                  <a:gd name="T37" fmla="*/ 198 h 425"/>
                  <a:gd name="T38" fmla="*/ 822 w 850"/>
                  <a:gd name="T39" fmla="*/ 226 h 425"/>
                  <a:gd name="T40" fmla="*/ 822 w 850"/>
                  <a:gd name="T41" fmla="*/ 340 h 425"/>
                  <a:gd name="T42" fmla="*/ 765 w 850"/>
                  <a:gd name="T43" fmla="*/ 340 h 425"/>
                  <a:gd name="T44" fmla="*/ 765 w 850"/>
                  <a:gd name="T45" fmla="*/ 397 h 425"/>
                  <a:gd name="T46" fmla="*/ 708 w 850"/>
                  <a:gd name="T47" fmla="*/ 425 h 425"/>
                  <a:gd name="T48" fmla="*/ 623 w 850"/>
                  <a:gd name="T49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425">
                    <a:moveTo>
                      <a:pt x="623" y="397"/>
                    </a:moveTo>
                    <a:lnTo>
                      <a:pt x="567" y="397"/>
                    </a:lnTo>
                    <a:lnTo>
                      <a:pt x="425" y="226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255" y="170"/>
                    </a:lnTo>
                    <a:lnTo>
                      <a:pt x="226" y="141"/>
                    </a:lnTo>
                    <a:lnTo>
                      <a:pt x="141" y="198"/>
                    </a:lnTo>
                    <a:lnTo>
                      <a:pt x="85" y="198"/>
                    </a:lnTo>
                    <a:lnTo>
                      <a:pt x="28" y="226"/>
                    </a:lnTo>
                    <a:lnTo>
                      <a:pt x="0" y="226"/>
                    </a:lnTo>
                    <a:lnTo>
                      <a:pt x="141" y="0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396" y="28"/>
                    </a:lnTo>
                    <a:lnTo>
                      <a:pt x="453" y="56"/>
                    </a:lnTo>
                    <a:lnTo>
                      <a:pt x="737" y="56"/>
                    </a:lnTo>
                    <a:lnTo>
                      <a:pt x="765" y="56"/>
                    </a:lnTo>
                    <a:lnTo>
                      <a:pt x="850" y="198"/>
                    </a:lnTo>
                    <a:lnTo>
                      <a:pt x="822" y="226"/>
                    </a:lnTo>
                    <a:lnTo>
                      <a:pt x="822" y="340"/>
                    </a:lnTo>
                    <a:lnTo>
                      <a:pt x="765" y="340"/>
                    </a:lnTo>
                    <a:lnTo>
                      <a:pt x="765" y="397"/>
                    </a:lnTo>
                    <a:lnTo>
                      <a:pt x="708" y="425"/>
                    </a:lnTo>
                    <a:lnTo>
                      <a:pt x="62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1380" y="5931"/>
                <a:ext cx="1020" cy="1560"/>
              </a:xfrm>
              <a:custGeom>
                <a:avLst/>
                <a:gdLst>
                  <a:gd name="T0" fmla="*/ 510 w 1020"/>
                  <a:gd name="T1" fmla="*/ 1503 h 1560"/>
                  <a:gd name="T2" fmla="*/ 538 w 1020"/>
                  <a:gd name="T3" fmla="*/ 1560 h 1560"/>
                  <a:gd name="T4" fmla="*/ 737 w 1020"/>
                  <a:gd name="T5" fmla="*/ 1503 h 1560"/>
                  <a:gd name="T6" fmla="*/ 822 w 1020"/>
                  <a:gd name="T7" fmla="*/ 1219 h 1560"/>
                  <a:gd name="T8" fmla="*/ 879 w 1020"/>
                  <a:gd name="T9" fmla="*/ 1191 h 1560"/>
                  <a:gd name="T10" fmla="*/ 935 w 1020"/>
                  <a:gd name="T11" fmla="*/ 1191 h 1560"/>
                  <a:gd name="T12" fmla="*/ 964 w 1020"/>
                  <a:gd name="T13" fmla="*/ 1021 h 1560"/>
                  <a:gd name="T14" fmla="*/ 1020 w 1020"/>
                  <a:gd name="T15" fmla="*/ 964 h 1560"/>
                  <a:gd name="T16" fmla="*/ 964 w 1020"/>
                  <a:gd name="T17" fmla="*/ 964 h 1560"/>
                  <a:gd name="T18" fmla="*/ 907 w 1020"/>
                  <a:gd name="T19" fmla="*/ 851 h 1560"/>
                  <a:gd name="T20" fmla="*/ 850 w 1020"/>
                  <a:gd name="T21" fmla="*/ 823 h 1560"/>
                  <a:gd name="T22" fmla="*/ 794 w 1020"/>
                  <a:gd name="T23" fmla="*/ 851 h 1560"/>
                  <a:gd name="T24" fmla="*/ 737 w 1020"/>
                  <a:gd name="T25" fmla="*/ 851 h 1560"/>
                  <a:gd name="T26" fmla="*/ 765 w 1020"/>
                  <a:gd name="T27" fmla="*/ 794 h 1560"/>
                  <a:gd name="T28" fmla="*/ 737 w 1020"/>
                  <a:gd name="T29" fmla="*/ 766 h 1560"/>
                  <a:gd name="T30" fmla="*/ 737 w 1020"/>
                  <a:gd name="T31" fmla="*/ 652 h 1560"/>
                  <a:gd name="T32" fmla="*/ 850 w 1020"/>
                  <a:gd name="T33" fmla="*/ 539 h 1560"/>
                  <a:gd name="T34" fmla="*/ 850 w 1020"/>
                  <a:gd name="T35" fmla="*/ 397 h 1560"/>
                  <a:gd name="T36" fmla="*/ 879 w 1020"/>
                  <a:gd name="T37" fmla="*/ 369 h 1560"/>
                  <a:gd name="T38" fmla="*/ 850 w 1020"/>
                  <a:gd name="T39" fmla="*/ 256 h 1560"/>
                  <a:gd name="T40" fmla="*/ 794 w 1020"/>
                  <a:gd name="T41" fmla="*/ 256 h 1560"/>
                  <a:gd name="T42" fmla="*/ 652 w 1020"/>
                  <a:gd name="T43" fmla="*/ 85 h 1560"/>
                  <a:gd name="T44" fmla="*/ 482 w 1020"/>
                  <a:gd name="T45" fmla="*/ 142 h 1560"/>
                  <a:gd name="T46" fmla="*/ 453 w 1020"/>
                  <a:gd name="T47" fmla="*/ 114 h 1560"/>
                  <a:gd name="T48" fmla="*/ 482 w 1020"/>
                  <a:gd name="T49" fmla="*/ 29 h 1560"/>
                  <a:gd name="T50" fmla="*/ 453 w 1020"/>
                  <a:gd name="T51" fmla="*/ 0 h 1560"/>
                  <a:gd name="T52" fmla="*/ 368 w 1020"/>
                  <a:gd name="T53" fmla="*/ 57 h 1560"/>
                  <a:gd name="T54" fmla="*/ 312 w 1020"/>
                  <a:gd name="T55" fmla="*/ 57 h 1560"/>
                  <a:gd name="T56" fmla="*/ 255 w 1020"/>
                  <a:gd name="T57" fmla="*/ 85 h 1560"/>
                  <a:gd name="T58" fmla="*/ 227 w 1020"/>
                  <a:gd name="T59" fmla="*/ 85 h 1560"/>
                  <a:gd name="T60" fmla="*/ 0 w 1020"/>
                  <a:gd name="T61" fmla="*/ 312 h 1560"/>
                  <a:gd name="T62" fmla="*/ 85 w 1020"/>
                  <a:gd name="T63" fmla="*/ 426 h 1560"/>
                  <a:gd name="T64" fmla="*/ 56 w 1020"/>
                  <a:gd name="T65" fmla="*/ 482 h 1560"/>
                  <a:gd name="T66" fmla="*/ 113 w 1020"/>
                  <a:gd name="T67" fmla="*/ 567 h 1560"/>
                  <a:gd name="T68" fmla="*/ 198 w 1020"/>
                  <a:gd name="T69" fmla="*/ 567 h 1560"/>
                  <a:gd name="T70" fmla="*/ 141 w 1020"/>
                  <a:gd name="T71" fmla="*/ 794 h 1560"/>
                  <a:gd name="T72" fmla="*/ 198 w 1020"/>
                  <a:gd name="T73" fmla="*/ 964 h 1560"/>
                  <a:gd name="T74" fmla="*/ 368 w 1020"/>
                  <a:gd name="T75" fmla="*/ 964 h 1560"/>
                  <a:gd name="T76" fmla="*/ 425 w 1020"/>
                  <a:gd name="T77" fmla="*/ 1021 h 1560"/>
                  <a:gd name="T78" fmla="*/ 510 w 1020"/>
                  <a:gd name="T79" fmla="*/ 1361 h 1560"/>
                  <a:gd name="T80" fmla="*/ 510 w 1020"/>
                  <a:gd name="T81" fmla="*/ 1475 h 1560"/>
                  <a:gd name="T82" fmla="*/ 510 w 1020"/>
                  <a:gd name="T83" fmla="*/ 1503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20" h="1560">
                    <a:moveTo>
                      <a:pt x="510" y="1503"/>
                    </a:moveTo>
                    <a:lnTo>
                      <a:pt x="538" y="1560"/>
                    </a:lnTo>
                    <a:lnTo>
                      <a:pt x="737" y="1503"/>
                    </a:lnTo>
                    <a:lnTo>
                      <a:pt x="822" y="1219"/>
                    </a:lnTo>
                    <a:lnTo>
                      <a:pt x="879" y="1191"/>
                    </a:lnTo>
                    <a:lnTo>
                      <a:pt x="935" y="1191"/>
                    </a:lnTo>
                    <a:lnTo>
                      <a:pt x="964" y="1021"/>
                    </a:lnTo>
                    <a:lnTo>
                      <a:pt x="1020" y="964"/>
                    </a:lnTo>
                    <a:lnTo>
                      <a:pt x="964" y="964"/>
                    </a:lnTo>
                    <a:lnTo>
                      <a:pt x="907" y="851"/>
                    </a:lnTo>
                    <a:lnTo>
                      <a:pt x="850" y="823"/>
                    </a:lnTo>
                    <a:lnTo>
                      <a:pt x="794" y="851"/>
                    </a:lnTo>
                    <a:lnTo>
                      <a:pt x="737" y="851"/>
                    </a:lnTo>
                    <a:lnTo>
                      <a:pt x="765" y="794"/>
                    </a:lnTo>
                    <a:lnTo>
                      <a:pt x="737" y="766"/>
                    </a:lnTo>
                    <a:lnTo>
                      <a:pt x="737" y="652"/>
                    </a:lnTo>
                    <a:lnTo>
                      <a:pt x="850" y="539"/>
                    </a:lnTo>
                    <a:lnTo>
                      <a:pt x="850" y="397"/>
                    </a:lnTo>
                    <a:lnTo>
                      <a:pt x="879" y="369"/>
                    </a:lnTo>
                    <a:lnTo>
                      <a:pt x="850" y="256"/>
                    </a:lnTo>
                    <a:lnTo>
                      <a:pt x="794" y="256"/>
                    </a:lnTo>
                    <a:lnTo>
                      <a:pt x="652" y="85"/>
                    </a:lnTo>
                    <a:lnTo>
                      <a:pt x="482" y="142"/>
                    </a:lnTo>
                    <a:lnTo>
                      <a:pt x="453" y="114"/>
                    </a:lnTo>
                    <a:lnTo>
                      <a:pt x="482" y="29"/>
                    </a:lnTo>
                    <a:lnTo>
                      <a:pt x="453" y="0"/>
                    </a:lnTo>
                    <a:lnTo>
                      <a:pt x="368" y="57"/>
                    </a:lnTo>
                    <a:lnTo>
                      <a:pt x="312" y="57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0" y="312"/>
                    </a:lnTo>
                    <a:lnTo>
                      <a:pt x="85" y="426"/>
                    </a:lnTo>
                    <a:lnTo>
                      <a:pt x="56" y="482"/>
                    </a:lnTo>
                    <a:lnTo>
                      <a:pt x="113" y="567"/>
                    </a:lnTo>
                    <a:lnTo>
                      <a:pt x="198" y="567"/>
                    </a:lnTo>
                    <a:lnTo>
                      <a:pt x="141" y="794"/>
                    </a:lnTo>
                    <a:lnTo>
                      <a:pt x="198" y="964"/>
                    </a:lnTo>
                    <a:lnTo>
                      <a:pt x="368" y="964"/>
                    </a:lnTo>
                    <a:lnTo>
                      <a:pt x="425" y="1021"/>
                    </a:lnTo>
                    <a:lnTo>
                      <a:pt x="510" y="1361"/>
                    </a:lnTo>
                    <a:lnTo>
                      <a:pt x="510" y="1475"/>
                    </a:lnTo>
                    <a:lnTo>
                      <a:pt x="510" y="150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841" y="6243"/>
                <a:ext cx="1049" cy="1304"/>
              </a:xfrm>
              <a:custGeom>
                <a:avLst/>
                <a:gdLst>
                  <a:gd name="T0" fmla="*/ 1049 w 1049"/>
                  <a:gd name="T1" fmla="*/ 1191 h 1304"/>
                  <a:gd name="T2" fmla="*/ 1049 w 1049"/>
                  <a:gd name="T3" fmla="*/ 1049 h 1304"/>
                  <a:gd name="T4" fmla="*/ 964 w 1049"/>
                  <a:gd name="T5" fmla="*/ 709 h 1304"/>
                  <a:gd name="T6" fmla="*/ 907 w 1049"/>
                  <a:gd name="T7" fmla="*/ 652 h 1304"/>
                  <a:gd name="T8" fmla="*/ 737 w 1049"/>
                  <a:gd name="T9" fmla="*/ 652 h 1304"/>
                  <a:gd name="T10" fmla="*/ 680 w 1049"/>
                  <a:gd name="T11" fmla="*/ 482 h 1304"/>
                  <a:gd name="T12" fmla="*/ 737 w 1049"/>
                  <a:gd name="T13" fmla="*/ 255 h 1304"/>
                  <a:gd name="T14" fmla="*/ 652 w 1049"/>
                  <a:gd name="T15" fmla="*/ 255 h 1304"/>
                  <a:gd name="T16" fmla="*/ 595 w 1049"/>
                  <a:gd name="T17" fmla="*/ 170 h 1304"/>
                  <a:gd name="T18" fmla="*/ 624 w 1049"/>
                  <a:gd name="T19" fmla="*/ 114 h 1304"/>
                  <a:gd name="T20" fmla="*/ 539 w 1049"/>
                  <a:gd name="T21" fmla="*/ 0 h 1304"/>
                  <a:gd name="T22" fmla="*/ 482 w 1049"/>
                  <a:gd name="T23" fmla="*/ 85 h 1304"/>
                  <a:gd name="T24" fmla="*/ 227 w 1049"/>
                  <a:gd name="T25" fmla="*/ 170 h 1304"/>
                  <a:gd name="T26" fmla="*/ 170 w 1049"/>
                  <a:gd name="T27" fmla="*/ 312 h 1304"/>
                  <a:gd name="T28" fmla="*/ 0 w 1049"/>
                  <a:gd name="T29" fmla="*/ 482 h 1304"/>
                  <a:gd name="T30" fmla="*/ 57 w 1049"/>
                  <a:gd name="T31" fmla="*/ 511 h 1304"/>
                  <a:gd name="T32" fmla="*/ 57 w 1049"/>
                  <a:gd name="T33" fmla="*/ 652 h 1304"/>
                  <a:gd name="T34" fmla="*/ 227 w 1049"/>
                  <a:gd name="T35" fmla="*/ 652 h 1304"/>
                  <a:gd name="T36" fmla="*/ 369 w 1049"/>
                  <a:gd name="T37" fmla="*/ 794 h 1304"/>
                  <a:gd name="T38" fmla="*/ 340 w 1049"/>
                  <a:gd name="T39" fmla="*/ 936 h 1304"/>
                  <a:gd name="T40" fmla="*/ 397 w 1049"/>
                  <a:gd name="T41" fmla="*/ 1106 h 1304"/>
                  <a:gd name="T42" fmla="*/ 539 w 1049"/>
                  <a:gd name="T43" fmla="*/ 1134 h 1304"/>
                  <a:gd name="T44" fmla="*/ 709 w 1049"/>
                  <a:gd name="T45" fmla="*/ 1106 h 1304"/>
                  <a:gd name="T46" fmla="*/ 709 w 1049"/>
                  <a:gd name="T47" fmla="*/ 1191 h 1304"/>
                  <a:gd name="T48" fmla="*/ 851 w 1049"/>
                  <a:gd name="T49" fmla="*/ 1304 h 1304"/>
                  <a:gd name="T50" fmla="*/ 907 w 1049"/>
                  <a:gd name="T51" fmla="*/ 1304 h 1304"/>
                  <a:gd name="T52" fmla="*/ 1049 w 1049"/>
                  <a:gd name="T53" fmla="*/ 119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49" h="1304">
                    <a:moveTo>
                      <a:pt x="1049" y="1191"/>
                    </a:moveTo>
                    <a:lnTo>
                      <a:pt x="1049" y="1049"/>
                    </a:lnTo>
                    <a:lnTo>
                      <a:pt x="964" y="709"/>
                    </a:lnTo>
                    <a:lnTo>
                      <a:pt x="907" y="652"/>
                    </a:lnTo>
                    <a:lnTo>
                      <a:pt x="737" y="652"/>
                    </a:lnTo>
                    <a:lnTo>
                      <a:pt x="680" y="482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595" y="170"/>
                    </a:lnTo>
                    <a:lnTo>
                      <a:pt x="624" y="114"/>
                    </a:lnTo>
                    <a:lnTo>
                      <a:pt x="539" y="0"/>
                    </a:lnTo>
                    <a:lnTo>
                      <a:pt x="482" y="85"/>
                    </a:lnTo>
                    <a:lnTo>
                      <a:pt x="227" y="170"/>
                    </a:lnTo>
                    <a:lnTo>
                      <a:pt x="170" y="312"/>
                    </a:lnTo>
                    <a:lnTo>
                      <a:pt x="0" y="482"/>
                    </a:lnTo>
                    <a:lnTo>
                      <a:pt x="57" y="511"/>
                    </a:lnTo>
                    <a:lnTo>
                      <a:pt x="57" y="652"/>
                    </a:lnTo>
                    <a:lnTo>
                      <a:pt x="227" y="652"/>
                    </a:lnTo>
                    <a:lnTo>
                      <a:pt x="369" y="794"/>
                    </a:lnTo>
                    <a:lnTo>
                      <a:pt x="340" y="936"/>
                    </a:lnTo>
                    <a:lnTo>
                      <a:pt x="397" y="1106"/>
                    </a:lnTo>
                    <a:lnTo>
                      <a:pt x="539" y="1134"/>
                    </a:lnTo>
                    <a:lnTo>
                      <a:pt x="709" y="1106"/>
                    </a:lnTo>
                    <a:lnTo>
                      <a:pt x="709" y="1191"/>
                    </a:lnTo>
                    <a:lnTo>
                      <a:pt x="851" y="1304"/>
                    </a:lnTo>
                    <a:lnTo>
                      <a:pt x="907" y="1304"/>
                    </a:lnTo>
                    <a:lnTo>
                      <a:pt x="1049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2117" y="4741"/>
                <a:ext cx="1105" cy="1757"/>
              </a:xfrm>
              <a:custGeom>
                <a:avLst/>
                <a:gdLst>
                  <a:gd name="T0" fmla="*/ 992 w 1105"/>
                  <a:gd name="T1" fmla="*/ 1729 h 1757"/>
                  <a:gd name="T2" fmla="*/ 935 w 1105"/>
                  <a:gd name="T3" fmla="*/ 1757 h 1757"/>
                  <a:gd name="T4" fmla="*/ 907 w 1105"/>
                  <a:gd name="T5" fmla="*/ 1701 h 1757"/>
                  <a:gd name="T6" fmla="*/ 850 w 1105"/>
                  <a:gd name="T7" fmla="*/ 1701 h 1757"/>
                  <a:gd name="T8" fmla="*/ 794 w 1105"/>
                  <a:gd name="T9" fmla="*/ 1587 h 1757"/>
                  <a:gd name="T10" fmla="*/ 680 w 1105"/>
                  <a:gd name="T11" fmla="*/ 1587 h 1757"/>
                  <a:gd name="T12" fmla="*/ 680 w 1105"/>
                  <a:gd name="T13" fmla="*/ 1446 h 1757"/>
                  <a:gd name="T14" fmla="*/ 595 w 1105"/>
                  <a:gd name="T15" fmla="*/ 1474 h 1757"/>
                  <a:gd name="T16" fmla="*/ 510 w 1105"/>
                  <a:gd name="T17" fmla="*/ 1389 h 1757"/>
                  <a:gd name="T18" fmla="*/ 510 w 1105"/>
                  <a:gd name="T19" fmla="*/ 1332 h 1757"/>
                  <a:gd name="T20" fmla="*/ 397 w 1105"/>
                  <a:gd name="T21" fmla="*/ 1190 h 1757"/>
                  <a:gd name="T22" fmla="*/ 425 w 1105"/>
                  <a:gd name="T23" fmla="*/ 1134 h 1757"/>
                  <a:gd name="T24" fmla="*/ 397 w 1105"/>
                  <a:gd name="T25" fmla="*/ 1020 h 1757"/>
                  <a:gd name="T26" fmla="*/ 397 w 1105"/>
                  <a:gd name="T27" fmla="*/ 964 h 1757"/>
                  <a:gd name="T28" fmla="*/ 283 w 1105"/>
                  <a:gd name="T29" fmla="*/ 935 h 1757"/>
                  <a:gd name="T30" fmla="*/ 283 w 1105"/>
                  <a:gd name="T31" fmla="*/ 794 h 1757"/>
                  <a:gd name="T32" fmla="*/ 340 w 1105"/>
                  <a:gd name="T33" fmla="*/ 765 h 1757"/>
                  <a:gd name="T34" fmla="*/ 312 w 1105"/>
                  <a:gd name="T35" fmla="*/ 737 h 1757"/>
                  <a:gd name="T36" fmla="*/ 312 w 1105"/>
                  <a:gd name="T37" fmla="*/ 680 h 1757"/>
                  <a:gd name="T38" fmla="*/ 283 w 1105"/>
                  <a:gd name="T39" fmla="*/ 652 h 1757"/>
                  <a:gd name="T40" fmla="*/ 227 w 1105"/>
                  <a:gd name="T41" fmla="*/ 680 h 1757"/>
                  <a:gd name="T42" fmla="*/ 198 w 1105"/>
                  <a:gd name="T43" fmla="*/ 623 h 1757"/>
                  <a:gd name="T44" fmla="*/ 170 w 1105"/>
                  <a:gd name="T45" fmla="*/ 623 h 1757"/>
                  <a:gd name="T46" fmla="*/ 113 w 1105"/>
                  <a:gd name="T47" fmla="*/ 567 h 1757"/>
                  <a:gd name="T48" fmla="*/ 57 w 1105"/>
                  <a:gd name="T49" fmla="*/ 595 h 1757"/>
                  <a:gd name="T50" fmla="*/ 0 w 1105"/>
                  <a:gd name="T51" fmla="*/ 538 h 1757"/>
                  <a:gd name="T52" fmla="*/ 142 w 1105"/>
                  <a:gd name="T53" fmla="*/ 340 h 1757"/>
                  <a:gd name="T54" fmla="*/ 227 w 1105"/>
                  <a:gd name="T55" fmla="*/ 312 h 1757"/>
                  <a:gd name="T56" fmla="*/ 255 w 1105"/>
                  <a:gd name="T57" fmla="*/ 283 h 1757"/>
                  <a:gd name="T58" fmla="*/ 198 w 1105"/>
                  <a:gd name="T59" fmla="*/ 255 h 1757"/>
                  <a:gd name="T60" fmla="*/ 283 w 1105"/>
                  <a:gd name="T61" fmla="*/ 170 h 1757"/>
                  <a:gd name="T62" fmla="*/ 340 w 1105"/>
                  <a:gd name="T63" fmla="*/ 227 h 1757"/>
                  <a:gd name="T64" fmla="*/ 567 w 1105"/>
                  <a:gd name="T65" fmla="*/ 0 h 1757"/>
                  <a:gd name="T66" fmla="*/ 737 w 1105"/>
                  <a:gd name="T67" fmla="*/ 141 h 1757"/>
                  <a:gd name="T68" fmla="*/ 1020 w 1105"/>
                  <a:gd name="T69" fmla="*/ 255 h 1757"/>
                  <a:gd name="T70" fmla="*/ 992 w 1105"/>
                  <a:gd name="T71" fmla="*/ 312 h 1757"/>
                  <a:gd name="T72" fmla="*/ 1020 w 1105"/>
                  <a:gd name="T73" fmla="*/ 538 h 1757"/>
                  <a:gd name="T74" fmla="*/ 1105 w 1105"/>
                  <a:gd name="T75" fmla="*/ 567 h 1757"/>
                  <a:gd name="T76" fmla="*/ 1020 w 1105"/>
                  <a:gd name="T77" fmla="*/ 850 h 1757"/>
                  <a:gd name="T78" fmla="*/ 1049 w 1105"/>
                  <a:gd name="T79" fmla="*/ 964 h 1757"/>
                  <a:gd name="T80" fmla="*/ 1020 w 1105"/>
                  <a:gd name="T81" fmla="*/ 1162 h 1757"/>
                  <a:gd name="T82" fmla="*/ 1049 w 1105"/>
                  <a:gd name="T83" fmla="*/ 1190 h 1757"/>
                  <a:gd name="T84" fmla="*/ 935 w 1105"/>
                  <a:gd name="T85" fmla="*/ 1247 h 1757"/>
                  <a:gd name="T86" fmla="*/ 907 w 1105"/>
                  <a:gd name="T87" fmla="*/ 1361 h 1757"/>
                  <a:gd name="T88" fmla="*/ 992 w 1105"/>
                  <a:gd name="T89" fmla="*/ 1332 h 1757"/>
                  <a:gd name="T90" fmla="*/ 1049 w 1105"/>
                  <a:gd name="T91" fmla="*/ 1502 h 1757"/>
                  <a:gd name="T92" fmla="*/ 1077 w 1105"/>
                  <a:gd name="T93" fmla="*/ 1616 h 1757"/>
                  <a:gd name="T94" fmla="*/ 992 w 1105"/>
                  <a:gd name="T95" fmla="*/ 1729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05" h="1757">
                    <a:moveTo>
                      <a:pt x="992" y="1729"/>
                    </a:moveTo>
                    <a:lnTo>
                      <a:pt x="935" y="1757"/>
                    </a:lnTo>
                    <a:lnTo>
                      <a:pt x="907" y="1701"/>
                    </a:lnTo>
                    <a:lnTo>
                      <a:pt x="850" y="1701"/>
                    </a:lnTo>
                    <a:lnTo>
                      <a:pt x="794" y="1587"/>
                    </a:lnTo>
                    <a:lnTo>
                      <a:pt x="680" y="1587"/>
                    </a:lnTo>
                    <a:lnTo>
                      <a:pt x="680" y="1446"/>
                    </a:lnTo>
                    <a:lnTo>
                      <a:pt x="595" y="1474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397" y="1190"/>
                    </a:lnTo>
                    <a:lnTo>
                      <a:pt x="425" y="1134"/>
                    </a:lnTo>
                    <a:lnTo>
                      <a:pt x="397" y="1020"/>
                    </a:lnTo>
                    <a:lnTo>
                      <a:pt x="397" y="964"/>
                    </a:lnTo>
                    <a:lnTo>
                      <a:pt x="283" y="935"/>
                    </a:lnTo>
                    <a:lnTo>
                      <a:pt x="283" y="794"/>
                    </a:lnTo>
                    <a:lnTo>
                      <a:pt x="340" y="765"/>
                    </a:lnTo>
                    <a:lnTo>
                      <a:pt x="312" y="737"/>
                    </a:lnTo>
                    <a:lnTo>
                      <a:pt x="312" y="680"/>
                    </a:lnTo>
                    <a:lnTo>
                      <a:pt x="283" y="652"/>
                    </a:lnTo>
                    <a:lnTo>
                      <a:pt x="227" y="680"/>
                    </a:lnTo>
                    <a:lnTo>
                      <a:pt x="198" y="623"/>
                    </a:lnTo>
                    <a:lnTo>
                      <a:pt x="170" y="623"/>
                    </a:lnTo>
                    <a:lnTo>
                      <a:pt x="113" y="567"/>
                    </a:lnTo>
                    <a:lnTo>
                      <a:pt x="57" y="595"/>
                    </a:lnTo>
                    <a:lnTo>
                      <a:pt x="0" y="538"/>
                    </a:lnTo>
                    <a:lnTo>
                      <a:pt x="142" y="340"/>
                    </a:lnTo>
                    <a:lnTo>
                      <a:pt x="227" y="312"/>
                    </a:lnTo>
                    <a:lnTo>
                      <a:pt x="255" y="283"/>
                    </a:lnTo>
                    <a:lnTo>
                      <a:pt x="198" y="255"/>
                    </a:lnTo>
                    <a:lnTo>
                      <a:pt x="283" y="170"/>
                    </a:lnTo>
                    <a:lnTo>
                      <a:pt x="340" y="227"/>
                    </a:lnTo>
                    <a:lnTo>
                      <a:pt x="567" y="0"/>
                    </a:lnTo>
                    <a:lnTo>
                      <a:pt x="737" y="141"/>
                    </a:lnTo>
                    <a:lnTo>
                      <a:pt x="1020" y="255"/>
                    </a:lnTo>
                    <a:lnTo>
                      <a:pt x="992" y="312"/>
                    </a:lnTo>
                    <a:lnTo>
                      <a:pt x="1020" y="538"/>
                    </a:lnTo>
                    <a:lnTo>
                      <a:pt x="1105" y="567"/>
                    </a:lnTo>
                    <a:lnTo>
                      <a:pt x="1020" y="850"/>
                    </a:lnTo>
                    <a:lnTo>
                      <a:pt x="1049" y="964"/>
                    </a:lnTo>
                    <a:lnTo>
                      <a:pt x="1020" y="1162"/>
                    </a:lnTo>
                    <a:lnTo>
                      <a:pt x="1049" y="1190"/>
                    </a:lnTo>
                    <a:lnTo>
                      <a:pt x="935" y="1247"/>
                    </a:lnTo>
                    <a:lnTo>
                      <a:pt x="907" y="1361"/>
                    </a:lnTo>
                    <a:lnTo>
                      <a:pt x="992" y="1332"/>
                    </a:lnTo>
                    <a:lnTo>
                      <a:pt x="1049" y="1502"/>
                    </a:lnTo>
                    <a:lnTo>
                      <a:pt x="1077" y="1616"/>
                    </a:lnTo>
                    <a:lnTo>
                      <a:pt x="992" y="17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2400" y="4571"/>
                <a:ext cx="341" cy="397"/>
              </a:xfrm>
              <a:custGeom>
                <a:avLst/>
                <a:gdLst>
                  <a:gd name="T0" fmla="*/ 0 w 341"/>
                  <a:gd name="T1" fmla="*/ 340 h 397"/>
                  <a:gd name="T2" fmla="*/ 57 w 341"/>
                  <a:gd name="T3" fmla="*/ 397 h 397"/>
                  <a:gd name="T4" fmla="*/ 284 w 341"/>
                  <a:gd name="T5" fmla="*/ 170 h 397"/>
                  <a:gd name="T6" fmla="*/ 341 w 341"/>
                  <a:gd name="T7" fmla="*/ 113 h 397"/>
                  <a:gd name="T8" fmla="*/ 255 w 341"/>
                  <a:gd name="T9" fmla="*/ 85 h 397"/>
                  <a:gd name="T10" fmla="*/ 312 w 341"/>
                  <a:gd name="T11" fmla="*/ 28 h 397"/>
                  <a:gd name="T12" fmla="*/ 199 w 341"/>
                  <a:gd name="T13" fmla="*/ 0 h 397"/>
                  <a:gd name="T14" fmla="*/ 142 w 341"/>
                  <a:gd name="T15" fmla="*/ 198 h 397"/>
                  <a:gd name="T16" fmla="*/ 0 w 341"/>
                  <a:gd name="T17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97">
                    <a:moveTo>
                      <a:pt x="0" y="340"/>
                    </a:moveTo>
                    <a:lnTo>
                      <a:pt x="57" y="397"/>
                    </a:lnTo>
                    <a:lnTo>
                      <a:pt x="284" y="170"/>
                    </a:lnTo>
                    <a:lnTo>
                      <a:pt x="341" y="113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199" y="0"/>
                    </a:lnTo>
                    <a:lnTo>
                      <a:pt x="142" y="198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599" y="4117"/>
                <a:ext cx="652" cy="567"/>
              </a:xfrm>
              <a:custGeom>
                <a:avLst/>
                <a:gdLst>
                  <a:gd name="T0" fmla="*/ 142 w 652"/>
                  <a:gd name="T1" fmla="*/ 567 h 567"/>
                  <a:gd name="T2" fmla="*/ 56 w 652"/>
                  <a:gd name="T3" fmla="*/ 539 h 567"/>
                  <a:gd name="T4" fmla="*/ 113 w 652"/>
                  <a:gd name="T5" fmla="*/ 482 h 567"/>
                  <a:gd name="T6" fmla="*/ 0 w 652"/>
                  <a:gd name="T7" fmla="*/ 454 h 567"/>
                  <a:gd name="T8" fmla="*/ 198 w 652"/>
                  <a:gd name="T9" fmla="*/ 113 h 567"/>
                  <a:gd name="T10" fmla="*/ 227 w 652"/>
                  <a:gd name="T11" fmla="*/ 0 h 567"/>
                  <a:gd name="T12" fmla="*/ 340 w 652"/>
                  <a:gd name="T13" fmla="*/ 0 h 567"/>
                  <a:gd name="T14" fmla="*/ 340 w 652"/>
                  <a:gd name="T15" fmla="*/ 85 h 567"/>
                  <a:gd name="T16" fmla="*/ 453 w 652"/>
                  <a:gd name="T17" fmla="*/ 28 h 567"/>
                  <a:gd name="T18" fmla="*/ 538 w 652"/>
                  <a:gd name="T19" fmla="*/ 85 h 567"/>
                  <a:gd name="T20" fmla="*/ 652 w 652"/>
                  <a:gd name="T21" fmla="*/ 142 h 567"/>
                  <a:gd name="T22" fmla="*/ 510 w 652"/>
                  <a:gd name="T23" fmla="*/ 198 h 567"/>
                  <a:gd name="T24" fmla="*/ 425 w 652"/>
                  <a:gd name="T25" fmla="*/ 170 h 567"/>
                  <a:gd name="T26" fmla="*/ 368 w 652"/>
                  <a:gd name="T27" fmla="*/ 255 h 567"/>
                  <a:gd name="T28" fmla="*/ 425 w 652"/>
                  <a:gd name="T29" fmla="*/ 312 h 567"/>
                  <a:gd name="T30" fmla="*/ 283 w 652"/>
                  <a:gd name="T31" fmla="*/ 482 h 567"/>
                  <a:gd name="T32" fmla="*/ 170 w 652"/>
                  <a:gd name="T33" fmla="*/ 482 h 567"/>
                  <a:gd name="T34" fmla="*/ 142 w 652"/>
                  <a:gd name="T3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2" h="567">
                    <a:moveTo>
                      <a:pt x="142" y="567"/>
                    </a:moveTo>
                    <a:lnTo>
                      <a:pt x="56" y="539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198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85"/>
                    </a:lnTo>
                    <a:lnTo>
                      <a:pt x="453" y="28"/>
                    </a:lnTo>
                    <a:lnTo>
                      <a:pt x="538" y="85"/>
                    </a:lnTo>
                    <a:lnTo>
                      <a:pt x="652" y="142"/>
                    </a:lnTo>
                    <a:lnTo>
                      <a:pt x="510" y="198"/>
                    </a:lnTo>
                    <a:lnTo>
                      <a:pt x="425" y="170"/>
                    </a:lnTo>
                    <a:lnTo>
                      <a:pt x="368" y="255"/>
                    </a:lnTo>
                    <a:lnTo>
                      <a:pt x="425" y="312"/>
                    </a:lnTo>
                    <a:lnTo>
                      <a:pt x="283" y="482"/>
                    </a:lnTo>
                    <a:lnTo>
                      <a:pt x="170" y="482"/>
                    </a:lnTo>
                    <a:lnTo>
                      <a:pt x="142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684" y="4174"/>
                <a:ext cx="652" cy="822"/>
              </a:xfrm>
              <a:custGeom>
                <a:avLst/>
                <a:gdLst>
                  <a:gd name="T0" fmla="*/ 453 w 652"/>
                  <a:gd name="T1" fmla="*/ 822 h 822"/>
                  <a:gd name="T2" fmla="*/ 170 w 652"/>
                  <a:gd name="T3" fmla="*/ 708 h 822"/>
                  <a:gd name="T4" fmla="*/ 0 w 652"/>
                  <a:gd name="T5" fmla="*/ 567 h 822"/>
                  <a:gd name="T6" fmla="*/ 57 w 652"/>
                  <a:gd name="T7" fmla="*/ 510 h 822"/>
                  <a:gd name="T8" fmla="*/ 85 w 652"/>
                  <a:gd name="T9" fmla="*/ 425 h 822"/>
                  <a:gd name="T10" fmla="*/ 198 w 652"/>
                  <a:gd name="T11" fmla="*/ 425 h 822"/>
                  <a:gd name="T12" fmla="*/ 340 w 652"/>
                  <a:gd name="T13" fmla="*/ 255 h 822"/>
                  <a:gd name="T14" fmla="*/ 283 w 652"/>
                  <a:gd name="T15" fmla="*/ 198 h 822"/>
                  <a:gd name="T16" fmla="*/ 340 w 652"/>
                  <a:gd name="T17" fmla="*/ 113 h 822"/>
                  <a:gd name="T18" fmla="*/ 425 w 652"/>
                  <a:gd name="T19" fmla="*/ 141 h 822"/>
                  <a:gd name="T20" fmla="*/ 567 w 652"/>
                  <a:gd name="T21" fmla="*/ 85 h 822"/>
                  <a:gd name="T22" fmla="*/ 623 w 652"/>
                  <a:gd name="T23" fmla="*/ 0 h 822"/>
                  <a:gd name="T24" fmla="*/ 652 w 652"/>
                  <a:gd name="T25" fmla="*/ 141 h 822"/>
                  <a:gd name="T26" fmla="*/ 567 w 652"/>
                  <a:gd name="T27" fmla="*/ 255 h 822"/>
                  <a:gd name="T28" fmla="*/ 453 w 652"/>
                  <a:gd name="T29" fmla="*/ 255 h 822"/>
                  <a:gd name="T30" fmla="*/ 453 w 652"/>
                  <a:gd name="T31" fmla="*/ 312 h 822"/>
                  <a:gd name="T32" fmla="*/ 567 w 652"/>
                  <a:gd name="T33" fmla="*/ 397 h 822"/>
                  <a:gd name="T34" fmla="*/ 538 w 652"/>
                  <a:gd name="T35" fmla="*/ 510 h 822"/>
                  <a:gd name="T36" fmla="*/ 595 w 652"/>
                  <a:gd name="T37" fmla="*/ 567 h 822"/>
                  <a:gd name="T38" fmla="*/ 453 w 652"/>
                  <a:gd name="T3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2" h="822">
                    <a:moveTo>
                      <a:pt x="453" y="822"/>
                    </a:moveTo>
                    <a:lnTo>
                      <a:pt x="170" y="708"/>
                    </a:lnTo>
                    <a:lnTo>
                      <a:pt x="0" y="567"/>
                    </a:lnTo>
                    <a:lnTo>
                      <a:pt x="57" y="510"/>
                    </a:lnTo>
                    <a:lnTo>
                      <a:pt x="85" y="425"/>
                    </a:lnTo>
                    <a:lnTo>
                      <a:pt x="198" y="425"/>
                    </a:lnTo>
                    <a:lnTo>
                      <a:pt x="340" y="255"/>
                    </a:lnTo>
                    <a:lnTo>
                      <a:pt x="283" y="198"/>
                    </a:lnTo>
                    <a:lnTo>
                      <a:pt x="340" y="113"/>
                    </a:lnTo>
                    <a:lnTo>
                      <a:pt x="425" y="141"/>
                    </a:lnTo>
                    <a:lnTo>
                      <a:pt x="567" y="85"/>
                    </a:lnTo>
                    <a:lnTo>
                      <a:pt x="623" y="0"/>
                    </a:lnTo>
                    <a:lnTo>
                      <a:pt x="652" y="141"/>
                    </a:lnTo>
                    <a:lnTo>
                      <a:pt x="567" y="255"/>
                    </a:lnTo>
                    <a:lnTo>
                      <a:pt x="453" y="255"/>
                    </a:lnTo>
                    <a:lnTo>
                      <a:pt x="453" y="312"/>
                    </a:lnTo>
                    <a:lnTo>
                      <a:pt x="567" y="397"/>
                    </a:lnTo>
                    <a:lnTo>
                      <a:pt x="538" y="510"/>
                    </a:lnTo>
                    <a:lnTo>
                      <a:pt x="595" y="567"/>
                    </a:lnTo>
                    <a:lnTo>
                      <a:pt x="453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826" y="3607"/>
                <a:ext cx="680" cy="708"/>
              </a:xfrm>
              <a:custGeom>
                <a:avLst/>
                <a:gdLst>
                  <a:gd name="T0" fmla="*/ 0 w 680"/>
                  <a:gd name="T1" fmla="*/ 510 h 708"/>
                  <a:gd name="T2" fmla="*/ 113 w 680"/>
                  <a:gd name="T3" fmla="*/ 510 h 708"/>
                  <a:gd name="T4" fmla="*/ 113 w 680"/>
                  <a:gd name="T5" fmla="*/ 595 h 708"/>
                  <a:gd name="T6" fmla="*/ 226 w 680"/>
                  <a:gd name="T7" fmla="*/ 538 h 708"/>
                  <a:gd name="T8" fmla="*/ 311 w 680"/>
                  <a:gd name="T9" fmla="*/ 595 h 708"/>
                  <a:gd name="T10" fmla="*/ 425 w 680"/>
                  <a:gd name="T11" fmla="*/ 652 h 708"/>
                  <a:gd name="T12" fmla="*/ 481 w 680"/>
                  <a:gd name="T13" fmla="*/ 567 h 708"/>
                  <a:gd name="T14" fmla="*/ 510 w 680"/>
                  <a:gd name="T15" fmla="*/ 708 h 708"/>
                  <a:gd name="T16" fmla="*/ 538 w 680"/>
                  <a:gd name="T17" fmla="*/ 595 h 708"/>
                  <a:gd name="T18" fmla="*/ 595 w 680"/>
                  <a:gd name="T19" fmla="*/ 510 h 708"/>
                  <a:gd name="T20" fmla="*/ 538 w 680"/>
                  <a:gd name="T21" fmla="*/ 425 h 708"/>
                  <a:gd name="T22" fmla="*/ 595 w 680"/>
                  <a:gd name="T23" fmla="*/ 368 h 708"/>
                  <a:gd name="T24" fmla="*/ 595 w 680"/>
                  <a:gd name="T25" fmla="*/ 198 h 708"/>
                  <a:gd name="T26" fmla="*/ 680 w 680"/>
                  <a:gd name="T27" fmla="*/ 113 h 708"/>
                  <a:gd name="T28" fmla="*/ 652 w 680"/>
                  <a:gd name="T29" fmla="*/ 85 h 708"/>
                  <a:gd name="T30" fmla="*/ 595 w 680"/>
                  <a:gd name="T31" fmla="*/ 113 h 708"/>
                  <a:gd name="T32" fmla="*/ 567 w 680"/>
                  <a:gd name="T33" fmla="*/ 85 h 708"/>
                  <a:gd name="T34" fmla="*/ 481 w 680"/>
                  <a:gd name="T35" fmla="*/ 85 h 708"/>
                  <a:gd name="T36" fmla="*/ 453 w 680"/>
                  <a:gd name="T37" fmla="*/ 0 h 708"/>
                  <a:gd name="T38" fmla="*/ 311 w 680"/>
                  <a:gd name="T39" fmla="*/ 0 h 708"/>
                  <a:gd name="T40" fmla="*/ 255 w 680"/>
                  <a:gd name="T41" fmla="*/ 113 h 708"/>
                  <a:gd name="T42" fmla="*/ 141 w 680"/>
                  <a:gd name="T43" fmla="*/ 113 h 708"/>
                  <a:gd name="T44" fmla="*/ 113 w 680"/>
                  <a:gd name="T45" fmla="*/ 283 h 708"/>
                  <a:gd name="T46" fmla="*/ 0 w 680"/>
                  <a:gd name="T47" fmla="*/ 51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708">
                    <a:moveTo>
                      <a:pt x="0" y="510"/>
                    </a:moveTo>
                    <a:lnTo>
                      <a:pt x="113" y="510"/>
                    </a:lnTo>
                    <a:lnTo>
                      <a:pt x="113" y="595"/>
                    </a:lnTo>
                    <a:lnTo>
                      <a:pt x="226" y="538"/>
                    </a:lnTo>
                    <a:lnTo>
                      <a:pt x="311" y="595"/>
                    </a:lnTo>
                    <a:lnTo>
                      <a:pt x="425" y="652"/>
                    </a:lnTo>
                    <a:lnTo>
                      <a:pt x="481" y="567"/>
                    </a:lnTo>
                    <a:lnTo>
                      <a:pt x="510" y="708"/>
                    </a:lnTo>
                    <a:lnTo>
                      <a:pt x="538" y="595"/>
                    </a:lnTo>
                    <a:lnTo>
                      <a:pt x="595" y="510"/>
                    </a:lnTo>
                    <a:lnTo>
                      <a:pt x="538" y="425"/>
                    </a:lnTo>
                    <a:lnTo>
                      <a:pt x="595" y="368"/>
                    </a:lnTo>
                    <a:lnTo>
                      <a:pt x="595" y="198"/>
                    </a:lnTo>
                    <a:lnTo>
                      <a:pt x="680" y="113"/>
                    </a:lnTo>
                    <a:lnTo>
                      <a:pt x="652" y="85"/>
                    </a:lnTo>
                    <a:lnTo>
                      <a:pt x="595" y="113"/>
                    </a:lnTo>
                    <a:lnTo>
                      <a:pt x="567" y="85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11" y="0"/>
                    </a:lnTo>
                    <a:lnTo>
                      <a:pt x="255" y="113"/>
                    </a:lnTo>
                    <a:lnTo>
                      <a:pt x="141" y="113"/>
                    </a:lnTo>
                    <a:lnTo>
                      <a:pt x="113" y="283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967" y="3210"/>
                <a:ext cx="596" cy="510"/>
              </a:xfrm>
              <a:custGeom>
                <a:avLst/>
                <a:gdLst>
                  <a:gd name="T0" fmla="*/ 539 w 596"/>
                  <a:gd name="T1" fmla="*/ 510 h 510"/>
                  <a:gd name="T2" fmla="*/ 511 w 596"/>
                  <a:gd name="T3" fmla="*/ 482 h 510"/>
                  <a:gd name="T4" fmla="*/ 454 w 596"/>
                  <a:gd name="T5" fmla="*/ 510 h 510"/>
                  <a:gd name="T6" fmla="*/ 426 w 596"/>
                  <a:gd name="T7" fmla="*/ 482 h 510"/>
                  <a:gd name="T8" fmla="*/ 340 w 596"/>
                  <a:gd name="T9" fmla="*/ 482 h 510"/>
                  <a:gd name="T10" fmla="*/ 312 w 596"/>
                  <a:gd name="T11" fmla="*/ 397 h 510"/>
                  <a:gd name="T12" fmla="*/ 170 w 596"/>
                  <a:gd name="T13" fmla="*/ 397 h 510"/>
                  <a:gd name="T14" fmla="*/ 114 w 596"/>
                  <a:gd name="T15" fmla="*/ 510 h 510"/>
                  <a:gd name="T16" fmla="*/ 0 w 596"/>
                  <a:gd name="T17" fmla="*/ 510 h 510"/>
                  <a:gd name="T18" fmla="*/ 57 w 596"/>
                  <a:gd name="T19" fmla="*/ 340 h 510"/>
                  <a:gd name="T20" fmla="*/ 57 w 596"/>
                  <a:gd name="T21" fmla="*/ 227 h 510"/>
                  <a:gd name="T22" fmla="*/ 29 w 596"/>
                  <a:gd name="T23" fmla="*/ 227 h 510"/>
                  <a:gd name="T24" fmla="*/ 0 w 596"/>
                  <a:gd name="T25" fmla="*/ 198 h 510"/>
                  <a:gd name="T26" fmla="*/ 57 w 596"/>
                  <a:gd name="T27" fmla="*/ 0 h 510"/>
                  <a:gd name="T28" fmla="*/ 114 w 596"/>
                  <a:gd name="T29" fmla="*/ 0 h 510"/>
                  <a:gd name="T30" fmla="*/ 170 w 596"/>
                  <a:gd name="T31" fmla="*/ 85 h 510"/>
                  <a:gd name="T32" fmla="*/ 255 w 596"/>
                  <a:gd name="T33" fmla="*/ 142 h 510"/>
                  <a:gd name="T34" fmla="*/ 312 w 596"/>
                  <a:gd name="T35" fmla="*/ 85 h 510"/>
                  <a:gd name="T36" fmla="*/ 454 w 596"/>
                  <a:gd name="T37" fmla="*/ 85 h 510"/>
                  <a:gd name="T38" fmla="*/ 454 w 596"/>
                  <a:gd name="T39" fmla="*/ 142 h 510"/>
                  <a:gd name="T40" fmla="*/ 511 w 596"/>
                  <a:gd name="T41" fmla="*/ 170 h 510"/>
                  <a:gd name="T42" fmla="*/ 511 w 596"/>
                  <a:gd name="T43" fmla="*/ 255 h 510"/>
                  <a:gd name="T44" fmla="*/ 596 w 596"/>
                  <a:gd name="T45" fmla="*/ 283 h 510"/>
                  <a:gd name="T46" fmla="*/ 539 w 596"/>
                  <a:gd name="T47" fmla="*/ 340 h 510"/>
                  <a:gd name="T48" fmla="*/ 567 w 596"/>
                  <a:gd name="T49" fmla="*/ 425 h 510"/>
                  <a:gd name="T50" fmla="*/ 539 w 596"/>
                  <a:gd name="T5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6" h="510">
                    <a:moveTo>
                      <a:pt x="539" y="510"/>
                    </a:moveTo>
                    <a:lnTo>
                      <a:pt x="511" y="482"/>
                    </a:lnTo>
                    <a:lnTo>
                      <a:pt x="454" y="510"/>
                    </a:lnTo>
                    <a:lnTo>
                      <a:pt x="426" y="482"/>
                    </a:lnTo>
                    <a:lnTo>
                      <a:pt x="340" y="482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70" y="85"/>
                    </a:lnTo>
                    <a:lnTo>
                      <a:pt x="255" y="142"/>
                    </a:lnTo>
                    <a:lnTo>
                      <a:pt x="312" y="85"/>
                    </a:lnTo>
                    <a:lnTo>
                      <a:pt x="454" y="85"/>
                    </a:lnTo>
                    <a:lnTo>
                      <a:pt x="454" y="142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96" y="283"/>
                    </a:lnTo>
                    <a:lnTo>
                      <a:pt x="539" y="340"/>
                    </a:lnTo>
                    <a:lnTo>
                      <a:pt x="567" y="425"/>
                    </a:lnTo>
                    <a:lnTo>
                      <a:pt x="539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619" y="2133"/>
                <a:ext cx="624" cy="396"/>
              </a:xfrm>
              <a:custGeom>
                <a:avLst/>
                <a:gdLst>
                  <a:gd name="T0" fmla="*/ 0 w 624"/>
                  <a:gd name="T1" fmla="*/ 85 h 396"/>
                  <a:gd name="T2" fmla="*/ 29 w 624"/>
                  <a:gd name="T3" fmla="*/ 56 h 396"/>
                  <a:gd name="T4" fmla="*/ 85 w 624"/>
                  <a:gd name="T5" fmla="*/ 113 h 396"/>
                  <a:gd name="T6" fmla="*/ 85 w 624"/>
                  <a:gd name="T7" fmla="*/ 170 h 396"/>
                  <a:gd name="T8" fmla="*/ 142 w 624"/>
                  <a:gd name="T9" fmla="*/ 113 h 396"/>
                  <a:gd name="T10" fmla="*/ 142 w 624"/>
                  <a:gd name="T11" fmla="*/ 141 h 396"/>
                  <a:gd name="T12" fmla="*/ 255 w 624"/>
                  <a:gd name="T13" fmla="*/ 113 h 396"/>
                  <a:gd name="T14" fmla="*/ 255 w 624"/>
                  <a:gd name="T15" fmla="*/ 85 h 396"/>
                  <a:gd name="T16" fmla="*/ 341 w 624"/>
                  <a:gd name="T17" fmla="*/ 85 h 396"/>
                  <a:gd name="T18" fmla="*/ 397 w 624"/>
                  <a:gd name="T19" fmla="*/ 170 h 396"/>
                  <a:gd name="T20" fmla="*/ 426 w 624"/>
                  <a:gd name="T21" fmla="*/ 141 h 396"/>
                  <a:gd name="T22" fmla="*/ 511 w 624"/>
                  <a:gd name="T23" fmla="*/ 141 h 396"/>
                  <a:gd name="T24" fmla="*/ 567 w 624"/>
                  <a:gd name="T25" fmla="*/ 0 h 396"/>
                  <a:gd name="T26" fmla="*/ 596 w 624"/>
                  <a:gd name="T27" fmla="*/ 113 h 396"/>
                  <a:gd name="T28" fmla="*/ 567 w 624"/>
                  <a:gd name="T29" fmla="*/ 141 h 396"/>
                  <a:gd name="T30" fmla="*/ 624 w 624"/>
                  <a:gd name="T31" fmla="*/ 255 h 396"/>
                  <a:gd name="T32" fmla="*/ 482 w 624"/>
                  <a:gd name="T33" fmla="*/ 311 h 396"/>
                  <a:gd name="T34" fmla="*/ 369 w 624"/>
                  <a:gd name="T35" fmla="*/ 255 h 396"/>
                  <a:gd name="T36" fmla="*/ 284 w 624"/>
                  <a:gd name="T37" fmla="*/ 396 h 396"/>
                  <a:gd name="T38" fmla="*/ 255 w 624"/>
                  <a:gd name="T39" fmla="*/ 340 h 396"/>
                  <a:gd name="T40" fmla="*/ 199 w 624"/>
                  <a:gd name="T41" fmla="*/ 396 h 396"/>
                  <a:gd name="T42" fmla="*/ 114 w 624"/>
                  <a:gd name="T43" fmla="*/ 255 h 396"/>
                  <a:gd name="T44" fmla="*/ 29 w 624"/>
                  <a:gd name="T45" fmla="*/ 226 h 396"/>
                  <a:gd name="T46" fmla="*/ 0 w 624"/>
                  <a:gd name="T47" fmla="*/ 170 h 396"/>
                  <a:gd name="T48" fmla="*/ 0 w 624"/>
                  <a:gd name="T49" fmla="*/ 8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396">
                    <a:moveTo>
                      <a:pt x="0" y="85"/>
                    </a:moveTo>
                    <a:lnTo>
                      <a:pt x="29" y="56"/>
                    </a:lnTo>
                    <a:lnTo>
                      <a:pt x="85" y="113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141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41" y="85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511" y="141"/>
                    </a:lnTo>
                    <a:lnTo>
                      <a:pt x="567" y="0"/>
                    </a:lnTo>
                    <a:lnTo>
                      <a:pt x="596" y="113"/>
                    </a:lnTo>
                    <a:lnTo>
                      <a:pt x="567" y="141"/>
                    </a:lnTo>
                    <a:lnTo>
                      <a:pt x="624" y="255"/>
                    </a:lnTo>
                    <a:lnTo>
                      <a:pt x="482" y="311"/>
                    </a:lnTo>
                    <a:lnTo>
                      <a:pt x="369" y="255"/>
                    </a:lnTo>
                    <a:lnTo>
                      <a:pt x="284" y="396"/>
                    </a:lnTo>
                    <a:lnTo>
                      <a:pt x="255" y="340"/>
                    </a:lnTo>
                    <a:lnTo>
                      <a:pt x="199" y="396"/>
                    </a:lnTo>
                    <a:lnTo>
                      <a:pt x="114" y="255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279" y="2870"/>
                <a:ext cx="681" cy="623"/>
              </a:xfrm>
              <a:custGeom>
                <a:avLst/>
                <a:gdLst>
                  <a:gd name="T0" fmla="*/ 284 w 681"/>
                  <a:gd name="T1" fmla="*/ 623 h 623"/>
                  <a:gd name="T2" fmla="*/ 199 w 681"/>
                  <a:gd name="T3" fmla="*/ 595 h 623"/>
                  <a:gd name="T4" fmla="*/ 199 w 681"/>
                  <a:gd name="T5" fmla="*/ 510 h 623"/>
                  <a:gd name="T6" fmla="*/ 142 w 681"/>
                  <a:gd name="T7" fmla="*/ 482 h 623"/>
                  <a:gd name="T8" fmla="*/ 142 w 681"/>
                  <a:gd name="T9" fmla="*/ 425 h 623"/>
                  <a:gd name="T10" fmla="*/ 0 w 681"/>
                  <a:gd name="T11" fmla="*/ 425 h 623"/>
                  <a:gd name="T12" fmla="*/ 114 w 681"/>
                  <a:gd name="T13" fmla="*/ 340 h 623"/>
                  <a:gd name="T14" fmla="*/ 85 w 681"/>
                  <a:gd name="T15" fmla="*/ 312 h 623"/>
                  <a:gd name="T16" fmla="*/ 85 w 681"/>
                  <a:gd name="T17" fmla="*/ 170 h 623"/>
                  <a:gd name="T18" fmla="*/ 114 w 681"/>
                  <a:gd name="T19" fmla="*/ 0 h 623"/>
                  <a:gd name="T20" fmla="*/ 199 w 681"/>
                  <a:gd name="T21" fmla="*/ 56 h 623"/>
                  <a:gd name="T22" fmla="*/ 397 w 681"/>
                  <a:gd name="T23" fmla="*/ 56 h 623"/>
                  <a:gd name="T24" fmla="*/ 425 w 681"/>
                  <a:gd name="T25" fmla="*/ 141 h 623"/>
                  <a:gd name="T26" fmla="*/ 539 w 681"/>
                  <a:gd name="T27" fmla="*/ 198 h 623"/>
                  <a:gd name="T28" fmla="*/ 539 w 681"/>
                  <a:gd name="T29" fmla="*/ 283 h 623"/>
                  <a:gd name="T30" fmla="*/ 595 w 681"/>
                  <a:gd name="T31" fmla="*/ 312 h 623"/>
                  <a:gd name="T32" fmla="*/ 624 w 681"/>
                  <a:gd name="T33" fmla="*/ 283 h 623"/>
                  <a:gd name="T34" fmla="*/ 681 w 681"/>
                  <a:gd name="T35" fmla="*/ 340 h 623"/>
                  <a:gd name="T36" fmla="*/ 624 w 681"/>
                  <a:gd name="T37" fmla="*/ 453 h 623"/>
                  <a:gd name="T38" fmla="*/ 510 w 681"/>
                  <a:gd name="T39" fmla="*/ 397 h 623"/>
                  <a:gd name="T40" fmla="*/ 425 w 681"/>
                  <a:gd name="T41" fmla="*/ 425 h 623"/>
                  <a:gd name="T42" fmla="*/ 284 w 681"/>
                  <a:gd name="T43" fmla="*/ 567 h 623"/>
                  <a:gd name="T44" fmla="*/ 284 w 681"/>
                  <a:gd name="T4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623">
                    <a:moveTo>
                      <a:pt x="284" y="623"/>
                    </a:moveTo>
                    <a:lnTo>
                      <a:pt x="199" y="595"/>
                    </a:lnTo>
                    <a:lnTo>
                      <a:pt x="199" y="510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0" y="425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85" y="170"/>
                    </a:lnTo>
                    <a:lnTo>
                      <a:pt x="114" y="0"/>
                    </a:lnTo>
                    <a:lnTo>
                      <a:pt x="199" y="56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539" y="198"/>
                    </a:lnTo>
                    <a:lnTo>
                      <a:pt x="539" y="283"/>
                    </a:lnTo>
                    <a:lnTo>
                      <a:pt x="595" y="312"/>
                    </a:lnTo>
                    <a:lnTo>
                      <a:pt x="624" y="283"/>
                    </a:lnTo>
                    <a:lnTo>
                      <a:pt x="681" y="340"/>
                    </a:lnTo>
                    <a:lnTo>
                      <a:pt x="624" y="453"/>
                    </a:lnTo>
                    <a:lnTo>
                      <a:pt x="510" y="397"/>
                    </a:lnTo>
                    <a:lnTo>
                      <a:pt x="425" y="425"/>
                    </a:lnTo>
                    <a:lnTo>
                      <a:pt x="284" y="567"/>
                    </a:lnTo>
                    <a:lnTo>
                      <a:pt x="284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081" y="1991"/>
                <a:ext cx="1190" cy="1247"/>
              </a:xfrm>
              <a:custGeom>
                <a:avLst/>
                <a:gdLst>
                  <a:gd name="T0" fmla="*/ 482 w 1190"/>
                  <a:gd name="T1" fmla="*/ 170 h 1247"/>
                  <a:gd name="T2" fmla="*/ 397 w 1190"/>
                  <a:gd name="T3" fmla="*/ 85 h 1247"/>
                  <a:gd name="T4" fmla="*/ 312 w 1190"/>
                  <a:gd name="T5" fmla="*/ 113 h 1247"/>
                  <a:gd name="T6" fmla="*/ 283 w 1190"/>
                  <a:gd name="T7" fmla="*/ 0 h 1247"/>
                  <a:gd name="T8" fmla="*/ 198 w 1190"/>
                  <a:gd name="T9" fmla="*/ 0 h 1247"/>
                  <a:gd name="T10" fmla="*/ 113 w 1190"/>
                  <a:gd name="T11" fmla="*/ 28 h 1247"/>
                  <a:gd name="T12" fmla="*/ 0 w 1190"/>
                  <a:gd name="T13" fmla="*/ 283 h 1247"/>
                  <a:gd name="T14" fmla="*/ 28 w 1190"/>
                  <a:gd name="T15" fmla="*/ 340 h 1247"/>
                  <a:gd name="T16" fmla="*/ 0 w 1190"/>
                  <a:gd name="T17" fmla="*/ 397 h 1247"/>
                  <a:gd name="T18" fmla="*/ 85 w 1190"/>
                  <a:gd name="T19" fmla="*/ 567 h 1247"/>
                  <a:gd name="T20" fmla="*/ 255 w 1190"/>
                  <a:gd name="T21" fmla="*/ 652 h 1247"/>
                  <a:gd name="T22" fmla="*/ 226 w 1190"/>
                  <a:gd name="T23" fmla="*/ 737 h 1247"/>
                  <a:gd name="T24" fmla="*/ 368 w 1190"/>
                  <a:gd name="T25" fmla="*/ 794 h 1247"/>
                  <a:gd name="T26" fmla="*/ 312 w 1190"/>
                  <a:gd name="T27" fmla="*/ 879 h 1247"/>
                  <a:gd name="T28" fmla="*/ 397 w 1190"/>
                  <a:gd name="T29" fmla="*/ 935 h 1247"/>
                  <a:gd name="T30" fmla="*/ 595 w 1190"/>
                  <a:gd name="T31" fmla="*/ 935 h 1247"/>
                  <a:gd name="T32" fmla="*/ 623 w 1190"/>
                  <a:gd name="T33" fmla="*/ 1020 h 1247"/>
                  <a:gd name="T34" fmla="*/ 737 w 1190"/>
                  <a:gd name="T35" fmla="*/ 1077 h 1247"/>
                  <a:gd name="T36" fmla="*/ 737 w 1190"/>
                  <a:gd name="T37" fmla="*/ 1162 h 1247"/>
                  <a:gd name="T38" fmla="*/ 793 w 1190"/>
                  <a:gd name="T39" fmla="*/ 1191 h 1247"/>
                  <a:gd name="T40" fmla="*/ 822 w 1190"/>
                  <a:gd name="T41" fmla="*/ 1162 h 1247"/>
                  <a:gd name="T42" fmla="*/ 879 w 1190"/>
                  <a:gd name="T43" fmla="*/ 1219 h 1247"/>
                  <a:gd name="T44" fmla="*/ 1020 w 1190"/>
                  <a:gd name="T45" fmla="*/ 1247 h 1247"/>
                  <a:gd name="T46" fmla="*/ 1077 w 1190"/>
                  <a:gd name="T47" fmla="*/ 1191 h 1247"/>
                  <a:gd name="T48" fmla="*/ 1162 w 1190"/>
                  <a:gd name="T49" fmla="*/ 1247 h 1247"/>
                  <a:gd name="T50" fmla="*/ 1190 w 1190"/>
                  <a:gd name="T51" fmla="*/ 1191 h 1247"/>
                  <a:gd name="T52" fmla="*/ 1134 w 1190"/>
                  <a:gd name="T53" fmla="*/ 907 h 1247"/>
                  <a:gd name="T54" fmla="*/ 1162 w 1190"/>
                  <a:gd name="T55" fmla="*/ 595 h 1247"/>
                  <a:gd name="T56" fmla="*/ 1190 w 1190"/>
                  <a:gd name="T57" fmla="*/ 482 h 1247"/>
                  <a:gd name="T58" fmla="*/ 1077 w 1190"/>
                  <a:gd name="T59" fmla="*/ 482 h 1247"/>
                  <a:gd name="T60" fmla="*/ 1020 w 1190"/>
                  <a:gd name="T61" fmla="*/ 538 h 1247"/>
                  <a:gd name="T62" fmla="*/ 992 w 1190"/>
                  <a:gd name="T63" fmla="*/ 652 h 1247"/>
                  <a:gd name="T64" fmla="*/ 935 w 1190"/>
                  <a:gd name="T65" fmla="*/ 680 h 1247"/>
                  <a:gd name="T66" fmla="*/ 964 w 1190"/>
                  <a:gd name="T67" fmla="*/ 737 h 1247"/>
                  <a:gd name="T68" fmla="*/ 907 w 1190"/>
                  <a:gd name="T69" fmla="*/ 709 h 1247"/>
                  <a:gd name="T70" fmla="*/ 879 w 1190"/>
                  <a:gd name="T71" fmla="*/ 765 h 1247"/>
                  <a:gd name="T72" fmla="*/ 793 w 1190"/>
                  <a:gd name="T73" fmla="*/ 765 h 1247"/>
                  <a:gd name="T74" fmla="*/ 765 w 1190"/>
                  <a:gd name="T75" fmla="*/ 737 h 1247"/>
                  <a:gd name="T76" fmla="*/ 765 w 1190"/>
                  <a:gd name="T77" fmla="*/ 680 h 1247"/>
                  <a:gd name="T78" fmla="*/ 708 w 1190"/>
                  <a:gd name="T79" fmla="*/ 680 h 1247"/>
                  <a:gd name="T80" fmla="*/ 652 w 1190"/>
                  <a:gd name="T81" fmla="*/ 624 h 1247"/>
                  <a:gd name="T82" fmla="*/ 708 w 1190"/>
                  <a:gd name="T83" fmla="*/ 595 h 1247"/>
                  <a:gd name="T84" fmla="*/ 538 w 1190"/>
                  <a:gd name="T85" fmla="*/ 538 h 1247"/>
                  <a:gd name="T86" fmla="*/ 538 w 1190"/>
                  <a:gd name="T87" fmla="*/ 595 h 1247"/>
                  <a:gd name="T88" fmla="*/ 538 w 1190"/>
                  <a:gd name="T89" fmla="*/ 624 h 1247"/>
                  <a:gd name="T90" fmla="*/ 453 w 1190"/>
                  <a:gd name="T91" fmla="*/ 652 h 1247"/>
                  <a:gd name="T92" fmla="*/ 340 w 1190"/>
                  <a:gd name="T93" fmla="*/ 595 h 1247"/>
                  <a:gd name="T94" fmla="*/ 397 w 1190"/>
                  <a:gd name="T95" fmla="*/ 567 h 1247"/>
                  <a:gd name="T96" fmla="*/ 368 w 1190"/>
                  <a:gd name="T97" fmla="*/ 453 h 1247"/>
                  <a:gd name="T98" fmla="*/ 425 w 1190"/>
                  <a:gd name="T99" fmla="*/ 453 h 1247"/>
                  <a:gd name="T100" fmla="*/ 482 w 1190"/>
                  <a:gd name="T101" fmla="*/ 482 h 1247"/>
                  <a:gd name="T102" fmla="*/ 510 w 1190"/>
                  <a:gd name="T103" fmla="*/ 312 h 1247"/>
                  <a:gd name="T104" fmla="*/ 453 w 1190"/>
                  <a:gd name="T105" fmla="*/ 283 h 1247"/>
                  <a:gd name="T106" fmla="*/ 425 w 1190"/>
                  <a:gd name="T107" fmla="*/ 312 h 1247"/>
                  <a:gd name="T108" fmla="*/ 397 w 1190"/>
                  <a:gd name="T109" fmla="*/ 283 h 1247"/>
                  <a:gd name="T110" fmla="*/ 425 w 1190"/>
                  <a:gd name="T111" fmla="*/ 198 h 1247"/>
                  <a:gd name="T112" fmla="*/ 482 w 1190"/>
                  <a:gd name="T113" fmla="*/ 17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90" h="1247">
                    <a:moveTo>
                      <a:pt x="482" y="170"/>
                    </a:moveTo>
                    <a:lnTo>
                      <a:pt x="397" y="85"/>
                    </a:lnTo>
                    <a:lnTo>
                      <a:pt x="312" y="113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13" y="28"/>
                    </a:lnTo>
                    <a:lnTo>
                      <a:pt x="0" y="283"/>
                    </a:lnTo>
                    <a:lnTo>
                      <a:pt x="28" y="340"/>
                    </a:lnTo>
                    <a:lnTo>
                      <a:pt x="0" y="397"/>
                    </a:lnTo>
                    <a:lnTo>
                      <a:pt x="85" y="567"/>
                    </a:lnTo>
                    <a:lnTo>
                      <a:pt x="255" y="652"/>
                    </a:lnTo>
                    <a:lnTo>
                      <a:pt x="226" y="737"/>
                    </a:lnTo>
                    <a:lnTo>
                      <a:pt x="368" y="794"/>
                    </a:lnTo>
                    <a:lnTo>
                      <a:pt x="312" y="879"/>
                    </a:lnTo>
                    <a:lnTo>
                      <a:pt x="397" y="935"/>
                    </a:lnTo>
                    <a:lnTo>
                      <a:pt x="595" y="935"/>
                    </a:lnTo>
                    <a:lnTo>
                      <a:pt x="623" y="1020"/>
                    </a:lnTo>
                    <a:lnTo>
                      <a:pt x="737" y="1077"/>
                    </a:lnTo>
                    <a:lnTo>
                      <a:pt x="737" y="1162"/>
                    </a:lnTo>
                    <a:lnTo>
                      <a:pt x="793" y="1191"/>
                    </a:lnTo>
                    <a:lnTo>
                      <a:pt x="822" y="1162"/>
                    </a:lnTo>
                    <a:lnTo>
                      <a:pt x="879" y="1219"/>
                    </a:lnTo>
                    <a:lnTo>
                      <a:pt x="1020" y="1247"/>
                    </a:lnTo>
                    <a:lnTo>
                      <a:pt x="1077" y="1191"/>
                    </a:lnTo>
                    <a:lnTo>
                      <a:pt x="1162" y="1247"/>
                    </a:lnTo>
                    <a:lnTo>
                      <a:pt x="1190" y="1191"/>
                    </a:lnTo>
                    <a:lnTo>
                      <a:pt x="1134" y="907"/>
                    </a:lnTo>
                    <a:lnTo>
                      <a:pt x="1162" y="595"/>
                    </a:lnTo>
                    <a:lnTo>
                      <a:pt x="1190" y="482"/>
                    </a:lnTo>
                    <a:lnTo>
                      <a:pt x="1077" y="482"/>
                    </a:lnTo>
                    <a:lnTo>
                      <a:pt x="1020" y="538"/>
                    </a:lnTo>
                    <a:lnTo>
                      <a:pt x="992" y="652"/>
                    </a:lnTo>
                    <a:lnTo>
                      <a:pt x="935" y="680"/>
                    </a:lnTo>
                    <a:lnTo>
                      <a:pt x="964" y="737"/>
                    </a:lnTo>
                    <a:lnTo>
                      <a:pt x="907" y="709"/>
                    </a:lnTo>
                    <a:lnTo>
                      <a:pt x="879" y="765"/>
                    </a:lnTo>
                    <a:lnTo>
                      <a:pt x="793" y="765"/>
                    </a:lnTo>
                    <a:lnTo>
                      <a:pt x="765" y="737"/>
                    </a:lnTo>
                    <a:lnTo>
                      <a:pt x="765" y="680"/>
                    </a:lnTo>
                    <a:lnTo>
                      <a:pt x="708" y="680"/>
                    </a:lnTo>
                    <a:lnTo>
                      <a:pt x="652" y="624"/>
                    </a:lnTo>
                    <a:lnTo>
                      <a:pt x="708" y="595"/>
                    </a:lnTo>
                    <a:lnTo>
                      <a:pt x="538" y="538"/>
                    </a:lnTo>
                    <a:lnTo>
                      <a:pt x="538" y="595"/>
                    </a:lnTo>
                    <a:lnTo>
                      <a:pt x="538" y="624"/>
                    </a:lnTo>
                    <a:lnTo>
                      <a:pt x="453" y="652"/>
                    </a:lnTo>
                    <a:lnTo>
                      <a:pt x="340" y="595"/>
                    </a:lnTo>
                    <a:lnTo>
                      <a:pt x="397" y="567"/>
                    </a:lnTo>
                    <a:lnTo>
                      <a:pt x="368" y="453"/>
                    </a:lnTo>
                    <a:lnTo>
                      <a:pt x="425" y="453"/>
                    </a:lnTo>
                    <a:lnTo>
                      <a:pt x="482" y="482"/>
                    </a:lnTo>
                    <a:lnTo>
                      <a:pt x="510" y="312"/>
                    </a:lnTo>
                    <a:lnTo>
                      <a:pt x="453" y="283"/>
                    </a:lnTo>
                    <a:lnTo>
                      <a:pt x="425" y="312"/>
                    </a:lnTo>
                    <a:lnTo>
                      <a:pt x="397" y="283"/>
                    </a:lnTo>
                    <a:lnTo>
                      <a:pt x="425" y="198"/>
                    </a:lnTo>
                    <a:lnTo>
                      <a:pt x="482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627" y="1821"/>
                <a:ext cx="822" cy="1531"/>
              </a:xfrm>
              <a:custGeom>
                <a:avLst/>
                <a:gdLst>
                  <a:gd name="T0" fmla="*/ 397 w 822"/>
                  <a:gd name="T1" fmla="*/ 1389 h 1531"/>
                  <a:gd name="T2" fmla="*/ 454 w 822"/>
                  <a:gd name="T3" fmla="*/ 1389 h 1531"/>
                  <a:gd name="T4" fmla="*/ 510 w 822"/>
                  <a:gd name="T5" fmla="*/ 1474 h 1531"/>
                  <a:gd name="T6" fmla="*/ 595 w 822"/>
                  <a:gd name="T7" fmla="*/ 1531 h 1531"/>
                  <a:gd name="T8" fmla="*/ 652 w 822"/>
                  <a:gd name="T9" fmla="*/ 1474 h 1531"/>
                  <a:gd name="T10" fmla="*/ 766 w 822"/>
                  <a:gd name="T11" fmla="*/ 1389 h 1531"/>
                  <a:gd name="T12" fmla="*/ 737 w 822"/>
                  <a:gd name="T13" fmla="*/ 1361 h 1531"/>
                  <a:gd name="T14" fmla="*/ 737 w 822"/>
                  <a:gd name="T15" fmla="*/ 1219 h 1531"/>
                  <a:gd name="T16" fmla="*/ 766 w 822"/>
                  <a:gd name="T17" fmla="*/ 1049 h 1531"/>
                  <a:gd name="T18" fmla="*/ 822 w 822"/>
                  <a:gd name="T19" fmla="*/ 964 h 1531"/>
                  <a:gd name="T20" fmla="*/ 680 w 822"/>
                  <a:gd name="T21" fmla="*/ 907 h 1531"/>
                  <a:gd name="T22" fmla="*/ 709 w 822"/>
                  <a:gd name="T23" fmla="*/ 822 h 1531"/>
                  <a:gd name="T24" fmla="*/ 539 w 822"/>
                  <a:gd name="T25" fmla="*/ 737 h 1531"/>
                  <a:gd name="T26" fmla="*/ 454 w 822"/>
                  <a:gd name="T27" fmla="*/ 567 h 1531"/>
                  <a:gd name="T28" fmla="*/ 482 w 822"/>
                  <a:gd name="T29" fmla="*/ 510 h 1531"/>
                  <a:gd name="T30" fmla="*/ 454 w 822"/>
                  <a:gd name="T31" fmla="*/ 453 h 1531"/>
                  <a:gd name="T32" fmla="*/ 567 w 822"/>
                  <a:gd name="T33" fmla="*/ 198 h 1531"/>
                  <a:gd name="T34" fmla="*/ 652 w 822"/>
                  <a:gd name="T35" fmla="*/ 170 h 1531"/>
                  <a:gd name="T36" fmla="*/ 624 w 822"/>
                  <a:gd name="T37" fmla="*/ 0 h 1531"/>
                  <a:gd name="T38" fmla="*/ 510 w 822"/>
                  <a:gd name="T39" fmla="*/ 56 h 1531"/>
                  <a:gd name="T40" fmla="*/ 425 w 822"/>
                  <a:gd name="T41" fmla="*/ 141 h 1531"/>
                  <a:gd name="T42" fmla="*/ 312 w 822"/>
                  <a:gd name="T43" fmla="*/ 198 h 1531"/>
                  <a:gd name="T44" fmla="*/ 255 w 822"/>
                  <a:gd name="T45" fmla="*/ 170 h 1531"/>
                  <a:gd name="T46" fmla="*/ 284 w 822"/>
                  <a:gd name="T47" fmla="*/ 141 h 1531"/>
                  <a:gd name="T48" fmla="*/ 199 w 822"/>
                  <a:gd name="T49" fmla="*/ 113 h 1531"/>
                  <a:gd name="T50" fmla="*/ 199 w 822"/>
                  <a:gd name="T51" fmla="*/ 56 h 1531"/>
                  <a:gd name="T52" fmla="*/ 114 w 822"/>
                  <a:gd name="T53" fmla="*/ 56 h 1531"/>
                  <a:gd name="T54" fmla="*/ 28 w 822"/>
                  <a:gd name="T55" fmla="*/ 113 h 1531"/>
                  <a:gd name="T56" fmla="*/ 28 w 822"/>
                  <a:gd name="T57" fmla="*/ 283 h 1531"/>
                  <a:gd name="T58" fmla="*/ 0 w 822"/>
                  <a:gd name="T59" fmla="*/ 425 h 1531"/>
                  <a:gd name="T60" fmla="*/ 28 w 822"/>
                  <a:gd name="T61" fmla="*/ 482 h 1531"/>
                  <a:gd name="T62" fmla="*/ 85 w 822"/>
                  <a:gd name="T63" fmla="*/ 482 h 1531"/>
                  <a:gd name="T64" fmla="*/ 142 w 822"/>
                  <a:gd name="T65" fmla="*/ 425 h 1531"/>
                  <a:gd name="T66" fmla="*/ 199 w 822"/>
                  <a:gd name="T67" fmla="*/ 425 h 1531"/>
                  <a:gd name="T68" fmla="*/ 255 w 822"/>
                  <a:gd name="T69" fmla="*/ 510 h 1531"/>
                  <a:gd name="T70" fmla="*/ 227 w 822"/>
                  <a:gd name="T71" fmla="*/ 765 h 1531"/>
                  <a:gd name="T72" fmla="*/ 199 w 822"/>
                  <a:gd name="T73" fmla="*/ 794 h 1531"/>
                  <a:gd name="T74" fmla="*/ 227 w 822"/>
                  <a:gd name="T75" fmla="*/ 964 h 1531"/>
                  <a:gd name="T76" fmla="*/ 255 w 822"/>
                  <a:gd name="T77" fmla="*/ 935 h 1531"/>
                  <a:gd name="T78" fmla="*/ 312 w 822"/>
                  <a:gd name="T79" fmla="*/ 1077 h 1531"/>
                  <a:gd name="T80" fmla="*/ 312 w 822"/>
                  <a:gd name="T81" fmla="*/ 1162 h 1531"/>
                  <a:gd name="T82" fmla="*/ 397 w 822"/>
                  <a:gd name="T83" fmla="*/ 1219 h 1531"/>
                  <a:gd name="T84" fmla="*/ 397 w 822"/>
                  <a:gd name="T85" fmla="*/ 1389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1531">
                    <a:moveTo>
                      <a:pt x="397" y="1389"/>
                    </a:moveTo>
                    <a:lnTo>
                      <a:pt x="454" y="1389"/>
                    </a:lnTo>
                    <a:lnTo>
                      <a:pt x="510" y="1474"/>
                    </a:lnTo>
                    <a:lnTo>
                      <a:pt x="595" y="1531"/>
                    </a:lnTo>
                    <a:lnTo>
                      <a:pt x="652" y="1474"/>
                    </a:lnTo>
                    <a:lnTo>
                      <a:pt x="766" y="1389"/>
                    </a:lnTo>
                    <a:lnTo>
                      <a:pt x="737" y="1361"/>
                    </a:lnTo>
                    <a:lnTo>
                      <a:pt x="737" y="1219"/>
                    </a:lnTo>
                    <a:lnTo>
                      <a:pt x="766" y="1049"/>
                    </a:lnTo>
                    <a:lnTo>
                      <a:pt x="822" y="964"/>
                    </a:lnTo>
                    <a:lnTo>
                      <a:pt x="680" y="907"/>
                    </a:lnTo>
                    <a:lnTo>
                      <a:pt x="709" y="822"/>
                    </a:lnTo>
                    <a:lnTo>
                      <a:pt x="539" y="737"/>
                    </a:lnTo>
                    <a:lnTo>
                      <a:pt x="454" y="567"/>
                    </a:lnTo>
                    <a:lnTo>
                      <a:pt x="482" y="510"/>
                    </a:lnTo>
                    <a:lnTo>
                      <a:pt x="454" y="453"/>
                    </a:lnTo>
                    <a:lnTo>
                      <a:pt x="567" y="198"/>
                    </a:lnTo>
                    <a:lnTo>
                      <a:pt x="652" y="170"/>
                    </a:lnTo>
                    <a:lnTo>
                      <a:pt x="624" y="0"/>
                    </a:lnTo>
                    <a:lnTo>
                      <a:pt x="510" y="56"/>
                    </a:lnTo>
                    <a:lnTo>
                      <a:pt x="425" y="141"/>
                    </a:lnTo>
                    <a:lnTo>
                      <a:pt x="312" y="198"/>
                    </a:lnTo>
                    <a:lnTo>
                      <a:pt x="255" y="170"/>
                    </a:lnTo>
                    <a:lnTo>
                      <a:pt x="284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14" y="56"/>
                    </a:lnTo>
                    <a:lnTo>
                      <a:pt x="28" y="113"/>
                    </a:lnTo>
                    <a:lnTo>
                      <a:pt x="28" y="283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55" y="510"/>
                    </a:lnTo>
                    <a:lnTo>
                      <a:pt x="227" y="765"/>
                    </a:lnTo>
                    <a:lnTo>
                      <a:pt x="199" y="794"/>
                    </a:lnTo>
                    <a:lnTo>
                      <a:pt x="227" y="964"/>
                    </a:lnTo>
                    <a:lnTo>
                      <a:pt x="255" y="935"/>
                    </a:lnTo>
                    <a:lnTo>
                      <a:pt x="312" y="1077"/>
                    </a:lnTo>
                    <a:lnTo>
                      <a:pt x="312" y="1162"/>
                    </a:lnTo>
                    <a:lnTo>
                      <a:pt x="397" y="1219"/>
                    </a:lnTo>
                    <a:lnTo>
                      <a:pt x="397" y="138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741" y="573"/>
                <a:ext cx="2012" cy="1446"/>
              </a:xfrm>
              <a:custGeom>
                <a:avLst/>
                <a:gdLst>
                  <a:gd name="T0" fmla="*/ 85 w 2012"/>
                  <a:gd name="T1" fmla="*/ 1304 h 1446"/>
                  <a:gd name="T2" fmla="*/ 170 w 2012"/>
                  <a:gd name="T3" fmla="*/ 1389 h 1446"/>
                  <a:gd name="T4" fmla="*/ 198 w 2012"/>
                  <a:gd name="T5" fmla="*/ 1446 h 1446"/>
                  <a:gd name="T6" fmla="*/ 396 w 2012"/>
                  <a:gd name="T7" fmla="*/ 1304 h 1446"/>
                  <a:gd name="T8" fmla="*/ 425 w 2012"/>
                  <a:gd name="T9" fmla="*/ 1248 h 1446"/>
                  <a:gd name="T10" fmla="*/ 453 w 2012"/>
                  <a:gd name="T11" fmla="*/ 1106 h 1446"/>
                  <a:gd name="T12" fmla="*/ 538 w 2012"/>
                  <a:gd name="T13" fmla="*/ 1134 h 1446"/>
                  <a:gd name="T14" fmla="*/ 737 w 2012"/>
                  <a:gd name="T15" fmla="*/ 993 h 1446"/>
                  <a:gd name="T16" fmla="*/ 878 w 2012"/>
                  <a:gd name="T17" fmla="*/ 964 h 1446"/>
                  <a:gd name="T18" fmla="*/ 1048 w 2012"/>
                  <a:gd name="T19" fmla="*/ 908 h 1446"/>
                  <a:gd name="T20" fmla="*/ 1133 w 2012"/>
                  <a:gd name="T21" fmla="*/ 851 h 1446"/>
                  <a:gd name="T22" fmla="*/ 1190 w 2012"/>
                  <a:gd name="T23" fmla="*/ 709 h 1446"/>
                  <a:gd name="T24" fmla="*/ 1190 w 2012"/>
                  <a:gd name="T25" fmla="*/ 624 h 1446"/>
                  <a:gd name="T26" fmla="*/ 1133 w 2012"/>
                  <a:gd name="T27" fmla="*/ 482 h 1446"/>
                  <a:gd name="T28" fmla="*/ 1417 w 2012"/>
                  <a:gd name="T29" fmla="*/ 369 h 1446"/>
                  <a:gd name="T30" fmla="*/ 1530 w 2012"/>
                  <a:gd name="T31" fmla="*/ 426 h 1446"/>
                  <a:gd name="T32" fmla="*/ 1615 w 2012"/>
                  <a:gd name="T33" fmla="*/ 369 h 1446"/>
                  <a:gd name="T34" fmla="*/ 1700 w 2012"/>
                  <a:gd name="T35" fmla="*/ 426 h 1446"/>
                  <a:gd name="T36" fmla="*/ 1786 w 2012"/>
                  <a:gd name="T37" fmla="*/ 312 h 1446"/>
                  <a:gd name="T38" fmla="*/ 1871 w 2012"/>
                  <a:gd name="T39" fmla="*/ 312 h 1446"/>
                  <a:gd name="T40" fmla="*/ 1956 w 2012"/>
                  <a:gd name="T41" fmla="*/ 255 h 1446"/>
                  <a:gd name="T42" fmla="*/ 1814 w 2012"/>
                  <a:gd name="T43" fmla="*/ 142 h 1446"/>
                  <a:gd name="T44" fmla="*/ 1842 w 2012"/>
                  <a:gd name="T45" fmla="*/ 57 h 1446"/>
                  <a:gd name="T46" fmla="*/ 1700 w 2012"/>
                  <a:gd name="T47" fmla="*/ 85 h 1446"/>
                  <a:gd name="T48" fmla="*/ 1587 w 2012"/>
                  <a:gd name="T49" fmla="*/ 57 h 1446"/>
                  <a:gd name="T50" fmla="*/ 1389 w 2012"/>
                  <a:gd name="T51" fmla="*/ 170 h 1446"/>
                  <a:gd name="T52" fmla="*/ 1162 w 2012"/>
                  <a:gd name="T53" fmla="*/ 284 h 1446"/>
                  <a:gd name="T54" fmla="*/ 992 w 2012"/>
                  <a:gd name="T55" fmla="*/ 369 h 1446"/>
                  <a:gd name="T56" fmla="*/ 850 w 2012"/>
                  <a:gd name="T57" fmla="*/ 312 h 1446"/>
                  <a:gd name="T58" fmla="*/ 737 w 2012"/>
                  <a:gd name="T59" fmla="*/ 312 h 1446"/>
                  <a:gd name="T60" fmla="*/ 566 w 2012"/>
                  <a:gd name="T61" fmla="*/ 397 h 1446"/>
                  <a:gd name="T62" fmla="*/ 226 w 2012"/>
                  <a:gd name="T63" fmla="*/ 567 h 1446"/>
                  <a:gd name="T64" fmla="*/ 226 w 2012"/>
                  <a:gd name="T65" fmla="*/ 652 h 1446"/>
                  <a:gd name="T66" fmla="*/ 170 w 2012"/>
                  <a:gd name="T67" fmla="*/ 681 h 1446"/>
                  <a:gd name="T68" fmla="*/ 113 w 2012"/>
                  <a:gd name="T69" fmla="*/ 879 h 1446"/>
                  <a:gd name="T70" fmla="*/ 56 w 2012"/>
                  <a:gd name="T71" fmla="*/ 1163 h 1446"/>
                  <a:gd name="T72" fmla="*/ 0 w 2012"/>
                  <a:gd name="T73" fmla="*/ 1219 h 1446"/>
                  <a:gd name="T74" fmla="*/ 0 w 2012"/>
                  <a:gd name="T75" fmla="*/ 1304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2" h="1446">
                    <a:moveTo>
                      <a:pt x="0" y="1304"/>
                    </a:moveTo>
                    <a:lnTo>
                      <a:pt x="85" y="1304"/>
                    </a:lnTo>
                    <a:lnTo>
                      <a:pt x="85" y="1361"/>
                    </a:lnTo>
                    <a:lnTo>
                      <a:pt x="170" y="1389"/>
                    </a:lnTo>
                    <a:lnTo>
                      <a:pt x="141" y="1418"/>
                    </a:lnTo>
                    <a:lnTo>
                      <a:pt x="198" y="1446"/>
                    </a:lnTo>
                    <a:lnTo>
                      <a:pt x="311" y="1389"/>
                    </a:lnTo>
                    <a:lnTo>
                      <a:pt x="396" y="1304"/>
                    </a:lnTo>
                    <a:lnTo>
                      <a:pt x="368" y="1248"/>
                    </a:lnTo>
                    <a:lnTo>
                      <a:pt x="425" y="1248"/>
                    </a:lnTo>
                    <a:lnTo>
                      <a:pt x="481" y="1134"/>
                    </a:lnTo>
                    <a:lnTo>
                      <a:pt x="453" y="1106"/>
                    </a:lnTo>
                    <a:lnTo>
                      <a:pt x="510" y="1078"/>
                    </a:lnTo>
                    <a:lnTo>
                      <a:pt x="538" y="1134"/>
                    </a:lnTo>
                    <a:lnTo>
                      <a:pt x="595" y="1163"/>
                    </a:lnTo>
                    <a:lnTo>
                      <a:pt x="737" y="993"/>
                    </a:lnTo>
                    <a:lnTo>
                      <a:pt x="793" y="1021"/>
                    </a:lnTo>
                    <a:lnTo>
                      <a:pt x="878" y="964"/>
                    </a:lnTo>
                    <a:lnTo>
                      <a:pt x="963" y="993"/>
                    </a:lnTo>
                    <a:lnTo>
                      <a:pt x="1048" y="908"/>
                    </a:lnTo>
                    <a:lnTo>
                      <a:pt x="1133" y="908"/>
                    </a:lnTo>
                    <a:lnTo>
                      <a:pt x="1133" y="851"/>
                    </a:lnTo>
                    <a:lnTo>
                      <a:pt x="1105" y="822"/>
                    </a:lnTo>
                    <a:lnTo>
                      <a:pt x="1190" y="709"/>
                    </a:lnTo>
                    <a:lnTo>
                      <a:pt x="1162" y="681"/>
                    </a:lnTo>
                    <a:lnTo>
                      <a:pt x="1190" y="624"/>
                    </a:lnTo>
                    <a:lnTo>
                      <a:pt x="1162" y="596"/>
                    </a:lnTo>
                    <a:lnTo>
                      <a:pt x="1133" y="482"/>
                    </a:lnTo>
                    <a:lnTo>
                      <a:pt x="1275" y="369"/>
                    </a:lnTo>
                    <a:lnTo>
                      <a:pt x="1417" y="369"/>
                    </a:lnTo>
                    <a:lnTo>
                      <a:pt x="1502" y="454"/>
                    </a:lnTo>
                    <a:lnTo>
                      <a:pt x="1530" y="426"/>
                    </a:lnTo>
                    <a:lnTo>
                      <a:pt x="1530" y="369"/>
                    </a:lnTo>
                    <a:lnTo>
                      <a:pt x="1615" y="369"/>
                    </a:lnTo>
                    <a:lnTo>
                      <a:pt x="1644" y="397"/>
                    </a:lnTo>
                    <a:lnTo>
                      <a:pt x="1700" y="426"/>
                    </a:lnTo>
                    <a:lnTo>
                      <a:pt x="1700" y="369"/>
                    </a:lnTo>
                    <a:lnTo>
                      <a:pt x="1786" y="312"/>
                    </a:lnTo>
                    <a:lnTo>
                      <a:pt x="1842" y="341"/>
                    </a:lnTo>
                    <a:lnTo>
                      <a:pt x="1871" y="312"/>
                    </a:lnTo>
                    <a:lnTo>
                      <a:pt x="1899" y="312"/>
                    </a:lnTo>
                    <a:lnTo>
                      <a:pt x="1956" y="255"/>
                    </a:lnTo>
                    <a:lnTo>
                      <a:pt x="2012" y="227"/>
                    </a:lnTo>
                    <a:lnTo>
                      <a:pt x="1814" y="142"/>
                    </a:lnTo>
                    <a:lnTo>
                      <a:pt x="1814" y="85"/>
                    </a:lnTo>
                    <a:lnTo>
                      <a:pt x="1842" y="57"/>
                    </a:lnTo>
                    <a:lnTo>
                      <a:pt x="1786" y="29"/>
                    </a:lnTo>
                    <a:lnTo>
                      <a:pt x="1700" y="85"/>
                    </a:lnTo>
                    <a:lnTo>
                      <a:pt x="1644" y="0"/>
                    </a:lnTo>
                    <a:lnTo>
                      <a:pt x="1587" y="57"/>
                    </a:lnTo>
                    <a:lnTo>
                      <a:pt x="1474" y="85"/>
                    </a:lnTo>
                    <a:lnTo>
                      <a:pt x="1389" y="170"/>
                    </a:lnTo>
                    <a:lnTo>
                      <a:pt x="1332" y="170"/>
                    </a:lnTo>
                    <a:lnTo>
                      <a:pt x="1162" y="284"/>
                    </a:lnTo>
                    <a:lnTo>
                      <a:pt x="1105" y="284"/>
                    </a:lnTo>
                    <a:lnTo>
                      <a:pt x="992" y="369"/>
                    </a:lnTo>
                    <a:lnTo>
                      <a:pt x="907" y="369"/>
                    </a:lnTo>
                    <a:lnTo>
                      <a:pt x="850" y="312"/>
                    </a:lnTo>
                    <a:lnTo>
                      <a:pt x="822" y="341"/>
                    </a:lnTo>
                    <a:lnTo>
                      <a:pt x="737" y="312"/>
                    </a:lnTo>
                    <a:lnTo>
                      <a:pt x="623" y="341"/>
                    </a:lnTo>
                    <a:lnTo>
                      <a:pt x="566" y="397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255" y="624"/>
                    </a:lnTo>
                    <a:lnTo>
                      <a:pt x="226" y="652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3" y="737"/>
                    </a:lnTo>
                    <a:lnTo>
                      <a:pt x="113" y="879"/>
                    </a:lnTo>
                    <a:lnTo>
                      <a:pt x="141" y="908"/>
                    </a:lnTo>
                    <a:lnTo>
                      <a:pt x="56" y="1163"/>
                    </a:lnTo>
                    <a:lnTo>
                      <a:pt x="28" y="1163"/>
                    </a:lnTo>
                    <a:lnTo>
                      <a:pt x="0" y="1219"/>
                    </a:lnTo>
                    <a:lnTo>
                      <a:pt x="56" y="1248"/>
                    </a:lnTo>
                    <a:lnTo>
                      <a:pt x="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4385" y="205"/>
                <a:ext cx="1162" cy="935"/>
              </a:xfrm>
              <a:custGeom>
                <a:avLst/>
                <a:gdLst>
                  <a:gd name="T0" fmla="*/ 0 w 1162"/>
                  <a:gd name="T1" fmla="*/ 368 h 935"/>
                  <a:gd name="T2" fmla="*/ 56 w 1162"/>
                  <a:gd name="T3" fmla="*/ 453 h 935"/>
                  <a:gd name="T4" fmla="*/ 142 w 1162"/>
                  <a:gd name="T5" fmla="*/ 397 h 935"/>
                  <a:gd name="T6" fmla="*/ 198 w 1162"/>
                  <a:gd name="T7" fmla="*/ 425 h 935"/>
                  <a:gd name="T8" fmla="*/ 170 w 1162"/>
                  <a:gd name="T9" fmla="*/ 453 h 935"/>
                  <a:gd name="T10" fmla="*/ 170 w 1162"/>
                  <a:gd name="T11" fmla="*/ 510 h 935"/>
                  <a:gd name="T12" fmla="*/ 368 w 1162"/>
                  <a:gd name="T13" fmla="*/ 595 h 935"/>
                  <a:gd name="T14" fmla="*/ 312 w 1162"/>
                  <a:gd name="T15" fmla="*/ 623 h 935"/>
                  <a:gd name="T16" fmla="*/ 255 w 1162"/>
                  <a:gd name="T17" fmla="*/ 680 h 935"/>
                  <a:gd name="T18" fmla="*/ 227 w 1162"/>
                  <a:gd name="T19" fmla="*/ 680 h 935"/>
                  <a:gd name="T20" fmla="*/ 198 w 1162"/>
                  <a:gd name="T21" fmla="*/ 709 h 935"/>
                  <a:gd name="T22" fmla="*/ 198 w 1162"/>
                  <a:gd name="T23" fmla="*/ 765 h 935"/>
                  <a:gd name="T24" fmla="*/ 255 w 1162"/>
                  <a:gd name="T25" fmla="*/ 794 h 935"/>
                  <a:gd name="T26" fmla="*/ 255 w 1162"/>
                  <a:gd name="T27" fmla="*/ 850 h 935"/>
                  <a:gd name="T28" fmla="*/ 283 w 1162"/>
                  <a:gd name="T29" fmla="*/ 879 h 935"/>
                  <a:gd name="T30" fmla="*/ 255 w 1162"/>
                  <a:gd name="T31" fmla="*/ 935 h 935"/>
                  <a:gd name="T32" fmla="*/ 510 w 1162"/>
                  <a:gd name="T33" fmla="*/ 850 h 935"/>
                  <a:gd name="T34" fmla="*/ 567 w 1162"/>
                  <a:gd name="T35" fmla="*/ 879 h 935"/>
                  <a:gd name="T36" fmla="*/ 623 w 1162"/>
                  <a:gd name="T37" fmla="*/ 822 h 935"/>
                  <a:gd name="T38" fmla="*/ 623 w 1162"/>
                  <a:gd name="T39" fmla="*/ 652 h 935"/>
                  <a:gd name="T40" fmla="*/ 709 w 1162"/>
                  <a:gd name="T41" fmla="*/ 538 h 935"/>
                  <a:gd name="T42" fmla="*/ 850 w 1162"/>
                  <a:gd name="T43" fmla="*/ 482 h 935"/>
                  <a:gd name="T44" fmla="*/ 1020 w 1162"/>
                  <a:gd name="T45" fmla="*/ 510 h 935"/>
                  <a:gd name="T46" fmla="*/ 1162 w 1162"/>
                  <a:gd name="T47" fmla="*/ 425 h 935"/>
                  <a:gd name="T48" fmla="*/ 1077 w 1162"/>
                  <a:gd name="T49" fmla="*/ 255 h 935"/>
                  <a:gd name="T50" fmla="*/ 1134 w 1162"/>
                  <a:gd name="T51" fmla="*/ 198 h 935"/>
                  <a:gd name="T52" fmla="*/ 1077 w 1162"/>
                  <a:gd name="T53" fmla="*/ 113 h 935"/>
                  <a:gd name="T54" fmla="*/ 1020 w 1162"/>
                  <a:gd name="T55" fmla="*/ 85 h 935"/>
                  <a:gd name="T56" fmla="*/ 992 w 1162"/>
                  <a:gd name="T57" fmla="*/ 28 h 935"/>
                  <a:gd name="T58" fmla="*/ 822 w 1162"/>
                  <a:gd name="T59" fmla="*/ 28 h 935"/>
                  <a:gd name="T60" fmla="*/ 765 w 1162"/>
                  <a:gd name="T61" fmla="*/ 0 h 935"/>
                  <a:gd name="T62" fmla="*/ 425 w 1162"/>
                  <a:gd name="T63" fmla="*/ 170 h 935"/>
                  <a:gd name="T64" fmla="*/ 340 w 1162"/>
                  <a:gd name="T65" fmla="*/ 170 h 935"/>
                  <a:gd name="T66" fmla="*/ 85 w 1162"/>
                  <a:gd name="T67" fmla="*/ 255 h 935"/>
                  <a:gd name="T68" fmla="*/ 0 w 1162"/>
                  <a:gd name="T69" fmla="*/ 36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62" h="935">
                    <a:moveTo>
                      <a:pt x="0" y="368"/>
                    </a:moveTo>
                    <a:lnTo>
                      <a:pt x="56" y="453"/>
                    </a:lnTo>
                    <a:lnTo>
                      <a:pt x="142" y="397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68" y="595"/>
                    </a:lnTo>
                    <a:lnTo>
                      <a:pt x="312" y="623"/>
                    </a:lnTo>
                    <a:lnTo>
                      <a:pt x="255" y="680"/>
                    </a:lnTo>
                    <a:lnTo>
                      <a:pt x="227" y="680"/>
                    </a:lnTo>
                    <a:lnTo>
                      <a:pt x="198" y="709"/>
                    </a:lnTo>
                    <a:lnTo>
                      <a:pt x="198" y="765"/>
                    </a:lnTo>
                    <a:lnTo>
                      <a:pt x="255" y="794"/>
                    </a:lnTo>
                    <a:lnTo>
                      <a:pt x="255" y="850"/>
                    </a:lnTo>
                    <a:lnTo>
                      <a:pt x="283" y="879"/>
                    </a:lnTo>
                    <a:lnTo>
                      <a:pt x="255" y="935"/>
                    </a:lnTo>
                    <a:lnTo>
                      <a:pt x="510" y="850"/>
                    </a:lnTo>
                    <a:lnTo>
                      <a:pt x="567" y="879"/>
                    </a:lnTo>
                    <a:lnTo>
                      <a:pt x="623" y="822"/>
                    </a:lnTo>
                    <a:lnTo>
                      <a:pt x="623" y="652"/>
                    </a:lnTo>
                    <a:lnTo>
                      <a:pt x="709" y="538"/>
                    </a:lnTo>
                    <a:lnTo>
                      <a:pt x="850" y="482"/>
                    </a:lnTo>
                    <a:lnTo>
                      <a:pt x="1020" y="510"/>
                    </a:lnTo>
                    <a:lnTo>
                      <a:pt x="1162" y="425"/>
                    </a:lnTo>
                    <a:lnTo>
                      <a:pt x="1077" y="255"/>
                    </a:lnTo>
                    <a:lnTo>
                      <a:pt x="1134" y="198"/>
                    </a:lnTo>
                    <a:lnTo>
                      <a:pt x="1077" y="113"/>
                    </a:lnTo>
                    <a:lnTo>
                      <a:pt x="1020" y="85"/>
                    </a:lnTo>
                    <a:lnTo>
                      <a:pt x="992" y="28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425" y="170"/>
                    </a:lnTo>
                    <a:lnTo>
                      <a:pt x="340" y="170"/>
                    </a:lnTo>
                    <a:lnTo>
                      <a:pt x="85" y="255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109" y="1395"/>
                <a:ext cx="1219" cy="766"/>
              </a:xfrm>
              <a:custGeom>
                <a:avLst/>
                <a:gdLst>
                  <a:gd name="T0" fmla="*/ 454 w 1219"/>
                  <a:gd name="T1" fmla="*/ 766 h 766"/>
                  <a:gd name="T2" fmla="*/ 539 w 1219"/>
                  <a:gd name="T3" fmla="*/ 624 h 766"/>
                  <a:gd name="T4" fmla="*/ 510 w 1219"/>
                  <a:gd name="T5" fmla="*/ 539 h 766"/>
                  <a:gd name="T6" fmla="*/ 595 w 1219"/>
                  <a:gd name="T7" fmla="*/ 567 h 766"/>
                  <a:gd name="T8" fmla="*/ 624 w 1219"/>
                  <a:gd name="T9" fmla="*/ 511 h 766"/>
                  <a:gd name="T10" fmla="*/ 539 w 1219"/>
                  <a:gd name="T11" fmla="*/ 482 h 766"/>
                  <a:gd name="T12" fmla="*/ 595 w 1219"/>
                  <a:gd name="T13" fmla="*/ 482 h 766"/>
                  <a:gd name="T14" fmla="*/ 624 w 1219"/>
                  <a:gd name="T15" fmla="*/ 454 h 766"/>
                  <a:gd name="T16" fmla="*/ 595 w 1219"/>
                  <a:gd name="T17" fmla="*/ 397 h 766"/>
                  <a:gd name="T18" fmla="*/ 652 w 1219"/>
                  <a:gd name="T19" fmla="*/ 426 h 766"/>
                  <a:gd name="T20" fmla="*/ 737 w 1219"/>
                  <a:gd name="T21" fmla="*/ 369 h 766"/>
                  <a:gd name="T22" fmla="*/ 794 w 1219"/>
                  <a:gd name="T23" fmla="*/ 397 h 766"/>
                  <a:gd name="T24" fmla="*/ 680 w 1219"/>
                  <a:gd name="T25" fmla="*/ 454 h 766"/>
                  <a:gd name="T26" fmla="*/ 765 w 1219"/>
                  <a:gd name="T27" fmla="*/ 596 h 766"/>
                  <a:gd name="T28" fmla="*/ 851 w 1219"/>
                  <a:gd name="T29" fmla="*/ 596 h 766"/>
                  <a:gd name="T30" fmla="*/ 907 w 1219"/>
                  <a:gd name="T31" fmla="*/ 681 h 766"/>
                  <a:gd name="T32" fmla="*/ 1021 w 1219"/>
                  <a:gd name="T33" fmla="*/ 653 h 766"/>
                  <a:gd name="T34" fmla="*/ 1077 w 1219"/>
                  <a:gd name="T35" fmla="*/ 596 h 766"/>
                  <a:gd name="T36" fmla="*/ 1021 w 1219"/>
                  <a:gd name="T37" fmla="*/ 567 h 766"/>
                  <a:gd name="T38" fmla="*/ 1219 w 1219"/>
                  <a:gd name="T39" fmla="*/ 454 h 766"/>
                  <a:gd name="T40" fmla="*/ 1191 w 1219"/>
                  <a:gd name="T41" fmla="*/ 397 h 766"/>
                  <a:gd name="T42" fmla="*/ 1219 w 1219"/>
                  <a:gd name="T43" fmla="*/ 312 h 766"/>
                  <a:gd name="T44" fmla="*/ 1134 w 1219"/>
                  <a:gd name="T45" fmla="*/ 256 h 766"/>
                  <a:gd name="T46" fmla="*/ 1106 w 1219"/>
                  <a:gd name="T47" fmla="*/ 312 h 766"/>
                  <a:gd name="T48" fmla="*/ 964 w 1219"/>
                  <a:gd name="T49" fmla="*/ 312 h 766"/>
                  <a:gd name="T50" fmla="*/ 964 w 1219"/>
                  <a:gd name="T51" fmla="*/ 227 h 766"/>
                  <a:gd name="T52" fmla="*/ 907 w 1219"/>
                  <a:gd name="T53" fmla="*/ 284 h 766"/>
                  <a:gd name="T54" fmla="*/ 907 w 1219"/>
                  <a:gd name="T55" fmla="*/ 227 h 766"/>
                  <a:gd name="T56" fmla="*/ 879 w 1219"/>
                  <a:gd name="T57" fmla="*/ 142 h 766"/>
                  <a:gd name="T58" fmla="*/ 907 w 1219"/>
                  <a:gd name="T59" fmla="*/ 114 h 766"/>
                  <a:gd name="T60" fmla="*/ 879 w 1219"/>
                  <a:gd name="T61" fmla="*/ 0 h 766"/>
                  <a:gd name="T62" fmla="*/ 765 w 1219"/>
                  <a:gd name="T63" fmla="*/ 86 h 766"/>
                  <a:gd name="T64" fmla="*/ 680 w 1219"/>
                  <a:gd name="T65" fmla="*/ 86 h 766"/>
                  <a:gd name="T66" fmla="*/ 595 w 1219"/>
                  <a:gd name="T67" fmla="*/ 171 h 766"/>
                  <a:gd name="T68" fmla="*/ 510 w 1219"/>
                  <a:gd name="T69" fmla="*/ 142 h 766"/>
                  <a:gd name="T70" fmla="*/ 425 w 1219"/>
                  <a:gd name="T71" fmla="*/ 199 h 766"/>
                  <a:gd name="T72" fmla="*/ 369 w 1219"/>
                  <a:gd name="T73" fmla="*/ 171 h 766"/>
                  <a:gd name="T74" fmla="*/ 227 w 1219"/>
                  <a:gd name="T75" fmla="*/ 341 h 766"/>
                  <a:gd name="T76" fmla="*/ 170 w 1219"/>
                  <a:gd name="T77" fmla="*/ 312 h 766"/>
                  <a:gd name="T78" fmla="*/ 142 w 1219"/>
                  <a:gd name="T79" fmla="*/ 256 h 766"/>
                  <a:gd name="T80" fmla="*/ 85 w 1219"/>
                  <a:gd name="T81" fmla="*/ 284 h 766"/>
                  <a:gd name="T82" fmla="*/ 113 w 1219"/>
                  <a:gd name="T83" fmla="*/ 312 h 766"/>
                  <a:gd name="T84" fmla="*/ 57 w 1219"/>
                  <a:gd name="T85" fmla="*/ 426 h 766"/>
                  <a:gd name="T86" fmla="*/ 0 w 1219"/>
                  <a:gd name="T87" fmla="*/ 426 h 766"/>
                  <a:gd name="T88" fmla="*/ 28 w 1219"/>
                  <a:gd name="T89" fmla="*/ 482 h 766"/>
                  <a:gd name="T90" fmla="*/ 142 w 1219"/>
                  <a:gd name="T91" fmla="*/ 426 h 766"/>
                  <a:gd name="T92" fmla="*/ 170 w 1219"/>
                  <a:gd name="T93" fmla="*/ 596 h 766"/>
                  <a:gd name="T94" fmla="*/ 255 w 1219"/>
                  <a:gd name="T95" fmla="*/ 596 h 766"/>
                  <a:gd name="T96" fmla="*/ 284 w 1219"/>
                  <a:gd name="T97" fmla="*/ 709 h 766"/>
                  <a:gd name="T98" fmla="*/ 369 w 1219"/>
                  <a:gd name="T99" fmla="*/ 681 h 766"/>
                  <a:gd name="T100" fmla="*/ 454 w 1219"/>
                  <a:gd name="T10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766">
                    <a:moveTo>
                      <a:pt x="454" y="766"/>
                    </a:moveTo>
                    <a:lnTo>
                      <a:pt x="539" y="624"/>
                    </a:lnTo>
                    <a:lnTo>
                      <a:pt x="510" y="539"/>
                    </a:lnTo>
                    <a:lnTo>
                      <a:pt x="595" y="567"/>
                    </a:lnTo>
                    <a:lnTo>
                      <a:pt x="624" y="511"/>
                    </a:lnTo>
                    <a:lnTo>
                      <a:pt x="539" y="482"/>
                    </a:lnTo>
                    <a:lnTo>
                      <a:pt x="595" y="482"/>
                    </a:lnTo>
                    <a:lnTo>
                      <a:pt x="624" y="454"/>
                    </a:lnTo>
                    <a:lnTo>
                      <a:pt x="595" y="397"/>
                    </a:lnTo>
                    <a:lnTo>
                      <a:pt x="652" y="426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680" y="454"/>
                    </a:lnTo>
                    <a:lnTo>
                      <a:pt x="765" y="596"/>
                    </a:lnTo>
                    <a:lnTo>
                      <a:pt x="851" y="596"/>
                    </a:lnTo>
                    <a:lnTo>
                      <a:pt x="907" y="681"/>
                    </a:lnTo>
                    <a:lnTo>
                      <a:pt x="1021" y="653"/>
                    </a:lnTo>
                    <a:lnTo>
                      <a:pt x="1077" y="596"/>
                    </a:lnTo>
                    <a:lnTo>
                      <a:pt x="1021" y="567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219" y="312"/>
                    </a:lnTo>
                    <a:lnTo>
                      <a:pt x="1134" y="256"/>
                    </a:lnTo>
                    <a:lnTo>
                      <a:pt x="1106" y="312"/>
                    </a:lnTo>
                    <a:lnTo>
                      <a:pt x="964" y="312"/>
                    </a:lnTo>
                    <a:lnTo>
                      <a:pt x="964" y="22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879" y="142"/>
                    </a:lnTo>
                    <a:lnTo>
                      <a:pt x="907" y="114"/>
                    </a:lnTo>
                    <a:lnTo>
                      <a:pt x="879" y="0"/>
                    </a:lnTo>
                    <a:lnTo>
                      <a:pt x="765" y="86"/>
                    </a:lnTo>
                    <a:lnTo>
                      <a:pt x="680" y="86"/>
                    </a:lnTo>
                    <a:lnTo>
                      <a:pt x="595" y="171"/>
                    </a:lnTo>
                    <a:lnTo>
                      <a:pt x="510" y="142"/>
                    </a:lnTo>
                    <a:lnTo>
                      <a:pt x="425" y="199"/>
                    </a:lnTo>
                    <a:lnTo>
                      <a:pt x="369" y="171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113" y="312"/>
                    </a:lnTo>
                    <a:lnTo>
                      <a:pt x="57" y="426"/>
                    </a:lnTo>
                    <a:lnTo>
                      <a:pt x="0" y="426"/>
                    </a:lnTo>
                    <a:lnTo>
                      <a:pt x="28" y="482"/>
                    </a:lnTo>
                    <a:lnTo>
                      <a:pt x="142" y="426"/>
                    </a:lnTo>
                    <a:lnTo>
                      <a:pt x="170" y="596"/>
                    </a:lnTo>
                    <a:lnTo>
                      <a:pt x="255" y="596"/>
                    </a:lnTo>
                    <a:lnTo>
                      <a:pt x="284" y="709"/>
                    </a:lnTo>
                    <a:lnTo>
                      <a:pt x="369" y="681"/>
                    </a:lnTo>
                    <a:lnTo>
                      <a:pt x="454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846" y="885"/>
                <a:ext cx="1304" cy="822"/>
              </a:xfrm>
              <a:custGeom>
                <a:avLst/>
                <a:gdLst>
                  <a:gd name="T0" fmla="*/ 482 w 1304"/>
                  <a:gd name="T1" fmla="*/ 822 h 822"/>
                  <a:gd name="T2" fmla="*/ 397 w 1304"/>
                  <a:gd name="T3" fmla="*/ 766 h 822"/>
                  <a:gd name="T4" fmla="*/ 369 w 1304"/>
                  <a:gd name="T5" fmla="*/ 822 h 822"/>
                  <a:gd name="T6" fmla="*/ 227 w 1304"/>
                  <a:gd name="T7" fmla="*/ 822 h 822"/>
                  <a:gd name="T8" fmla="*/ 227 w 1304"/>
                  <a:gd name="T9" fmla="*/ 737 h 822"/>
                  <a:gd name="T10" fmla="*/ 170 w 1304"/>
                  <a:gd name="T11" fmla="*/ 794 h 822"/>
                  <a:gd name="T12" fmla="*/ 170 w 1304"/>
                  <a:gd name="T13" fmla="*/ 737 h 822"/>
                  <a:gd name="T14" fmla="*/ 142 w 1304"/>
                  <a:gd name="T15" fmla="*/ 652 h 822"/>
                  <a:gd name="T16" fmla="*/ 170 w 1304"/>
                  <a:gd name="T17" fmla="*/ 624 h 822"/>
                  <a:gd name="T18" fmla="*/ 142 w 1304"/>
                  <a:gd name="T19" fmla="*/ 510 h 822"/>
                  <a:gd name="T20" fmla="*/ 28 w 1304"/>
                  <a:gd name="T21" fmla="*/ 596 h 822"/>
                  <a:gd name="T22" fmla="*/ 28 w 1304"/>
                  <a:gd name="T23" fmla="*/ 539 h 822"/>
                  <a:gd name="T24" fmla="*/ 0 w 1304"/>
                  <a:gd name="T25" fmla="*/ 510 h 822"/>
                  <a:gd name="T26" fmla="*/ 85 w 1304"/>
                  <a:gd name="T27" fmla="*/ 397 h 822"/>
                  <a:gd name="T28" fmla="*/ 57 w 1304"/>
                  <a:gd name="T29" fmla="*/ 369 h 822"/>
                  <a:gd name="T30" fmla="*/ 85 w 1304"/>
                  <a:gd name="T31" fmla="*/ 312 h 822"/>
                  <a:gd name="T32" fmla="*/ 57 w 1304"/>
                  <a:gd name="T33" fmla="*/ 284 h 822"/>
                  <a:gd name="T34" fmla="*/ 28 w 1304"/>
                  <a:gd name="T35" fmla="*/ 170 h 822"/>
                  <a:gd name="T36" fmla="*/ 170 w 1304"/>
                  <a:gd name="T37" fmla="*/ 57 h 822"/>
                  <a:gd name="T38" fmla="*/ 312 w 1304"/>
                  <a:gd name="T39" fmla="*/ 57 h 822"/>
                  <a:gd name="T40" fmla="*/ 397 w 1304"/>
                  <a:gd name="T41" fmla="*/ 142 h 822"/>
                  <a:gd name="T42" fmla="*/ 425 w 1304"/>
                  <a:gd name="T43" fmla="*/ 114 h 822"/>
                  <a:gd name="T44" fmla="*/ 425 w 1304"/>
                  <a:gd name="T45" fmla="*/ 57 h 822"/>
                  <a:gd name="T46" fmla="*/ 510 w 1304"/>
                  <a:gd name="T47" fmla="*/ 57 h 822"/>
                  <a:gd name="T48" fmla="*/ 539 w 1304"/>
                  <a:gd name="T49" fmla="*/ 85 h 822"/>
                  <a:gd name="T50" fmla="*/ 595 w 1304"/>
                  <a:gd name="T51" fmla="*/ 114 h 822"/>
                  <a:gd name="T52" fmla="*/ 595 w 1304"/>
                  <a:gd name="T53" fmla="*/ 57 h 822"/>
                  <a:gd name="T54" fmla="*/ 681 w 1304"/>
                  <a:gd name="T55" fmla="*/ 0 h 822"/>
                  <a:gd name="T56" fmla="*/ 737 w 1304"/>
                  <a:gd name="T57" fmla="*/ 29 h 822"/>
                  <a:gd name="T58" fmla="*/ 737 w 1304"/>
                  <a:gd name="T59" fmla="*/ 85 h 822"/>
                  <a:gd name="T60" fmla="*/ 794 w 1304"/>
                  <a:gd name="T61" fmla="*/ 114 h 822"/>
                  <a:gd name="T62" fmla="*/ 794 w 1304"/>
                  <a:gd name="T63" fmla="*/ 170 h 822"/>
                  <a:gd name="T64" fmla="*/ 822 w 1304"/>
                  <a:gd name="T65" fmla="*/ 199 h 822"/>
                  <a:gd name="T66" fmla="*/ 794 w 1304"/>
                  <a:gd name="T67" fmla="*/ 255 h 822"/>
                  <a:gd name="T68" fmla="*/ 1049 w 1304"/>
                  <a:gd name="T69" fmla="*/ 170 h 822"/>
                  <a:gd name="T70" fmla="*/ 1106 w 1304"/>
                  <a:gd name="T71" fmla="*/ 199 h 822"/>
                  <a:gd name="T72" fmla="*/ 1162 w 1304"/>
                  <a:gd name="T73" fmla="*/ 142 h 822"/>
                  <a:gd name="T74" fmla="*/ 1219 w 1304"/>
                  <a:gd name="T75" fmla="*/ 255 h 822"/>
                  <a:gd name="T76" fmla="*/ 1276 w 1304"/>
                  <a:gd name="T77" fmla="*/ 227 h 822"/>
                  <a:gd name="T78" fmla="*/ 1276 w 1304"/>
                  <a:gd name="T79" fmla="*/ 340 h 822"/>
                  <a:gd name="T80" fmla="*/ 1304 w 1304"/>
                  <a:gd name="T81" fmla="*/ 369 h 822"/>
                  <a:gd name="T82" fmla="*/ 1219 w 1304"/>
                  <a:gd name="T83" fmla="*/ 567 h 822"/>
                  <a:gd name="T84" fmla="*/ 1049 w 1304"/>
                  <a:gd name="T85" fmla="*/ 567 h 822"/>
                  <a:gd name="T86" fmla="*/ 851 w 1304"/>
                  <a:gd name="T87" fmla="*/ 539 h 822"/>
                  <a:gd name="T88" fmla="*/ 652 w 1304"/>
                  <a:gd name="T89" fmla="*/ 652 h 822"/>
                  <a:gd name="T90" fmla="*/ 567 w 1304"/>
                  <a:gd name="T91" fmla="*/ 709 h 822"/>
                  <a:gd name="T92" fmla="*/ 539 w 1304"/>
                  <a:gd name="T93" fmla="*/ 794 h 822"/>
                  <a:gd name="T94" fmla="*/ 482 w 1304"/>
                  <a:gd name="T9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4" h="822">
                    <a:moveTo>
                      <a:pt x="482" y="822"/>
                    </a:moveTo>
                    <a:lnTo>
                      <a:pt x="397" y="766"/>
                    </a:lnTo>
                    <a:lnTo>
                      <a:pt x="369" y="822"/>
                    </a:lnTo>
                    <a:lnTo>
                      <a:pt x="227" y="822"/>
                    </a:lnTo>
                    <a:lnTo>
                      <a:pt x="227" y="737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42" y="652"/>
                    </a:lnTo>
                    <a:lnTo>
                      <a:pt x="170" y="624"/>
                    </a:lnTo>
                    <a:lnTo>
                      <a:pt x="142" y="510"/>
                    </a:lnTo>
                    <a:lnTo>
                      <a:pt x="28" y="596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85" y="397"/>
                    </a:lnTo>
                    <a:lnTo>
                      <a:pt x="57" y="369"/>
                    </a:lnTo>
                    <a:lnTo>
                      <a:pt x="85" y="312"/>
                    </a:lnTo>
                    <a:lnTo>
                      <a:pt x="57" y="284"/>
                    </a:lnTo>
                    <a:lnTo>
                      <a:pt x="28" y="170"/>
                    </a:lnTo>
                    <a:lnTo>
                      <a:pt x="170" y="57"/>
                    </a:lnTo>
                    <a:lnTo>
                      <a:pt x="312" y="57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95" y="114"/>
                    </a:lnTo>
                    <a:lnTo>
                      <a:pt x="595" y="57"/>
                    </a:lnTo>
                    <a:lnTo>
                      <a:pt x="681" y="0"/>
                    </a:lnTo>
                    <a:lnTo>
                      <a:pt x="737" y="29"/>
                    </a:lnTo>
                    <a:lnTo>
                      <a:pt x="737" y="85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794" y="255"/>
                    </a:lnTo>
                    <a:lnTo>
                      <a:pt x="1049" y="170"/>
                    </a:lnTo>
                    <a:lnTo>
                      <a:pt x="1106" y="199"/>
                    </a:lnTo>
                    <a:lnTo>
                      <a:pt x="1162" y="142"/>
                    </a:lnTo>
                    <a:lnTo>
                      <a:pt x="1219" y="255"/>
                    </a:lnTo>
                    <a:lnTo>
                      <a:pt x="1276" y="227"/>
                    </a:lnTo>
                    <a:lnTo>
                      <a:pt x="1276" y="340"/>
                    </a:lnTo>
                    <a:lnTo>
                      <a:pt x="1304" y="369"/>
                    </a:lnTo>
                    <a:lnTo>
                      <a:pt x="1219" y="567"/>
                    </a:lnTo>
                    <a:lnTo>
                      <a:pt x="1049" y="567"/>
                    </a:lnTo>
                    <a:lnTo>
                      <a:pt x="851" y="539"/>
                    </a:lnTo>
                    <a:lnTo>
                      <a:pt x="652" y="652"/>
                    </a:lnTo>
                    <a:lnTo>
                      <a:pt x="567" y="709"/>
                    </a:lnTo>
                    <a:lnTo>
                      <a:pt x="539" y="794"/>
                    </a:lnTo>
                    <a:lnTo>
                      <a:pt x="482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776960" y="821630"/>
              <a:ext cx="6515149" cy="10298610"/>
              <a:chOff x="1776960" y="821630"/>
              <a:chExt cx="6515149" cy="10298610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4047059" y="838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6589932" y="1813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27309" y="2713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312301" y="49228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470409" y="60889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372415" y="4067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394294" y="74545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458934" y="7300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993756" y="8981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118600" y="863282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980177" y="9326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030308" y="1081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879964" y="6850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710113" y="5346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776960" y="10744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49598" y="821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789707" y="1967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72983" y="10404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855495" y="431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51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335088" y="325438"/>
            <a:ext cx="7470775" cy="12196762"/>
            <a:chOff x="1335088" y="325438"/>
            <a:chExt cx="7470775" cy="12196762"/>
          </a:xfrm>
        </p:grpSpPr>
        <p:grpSp>
          <p:nvGrpSpPr>
            <p:cNvPr id="16666" name="Group 282"/>
            <p:cNvGrpSpPr>
              <a:grpSpLocks/>
            </p:cNvGrpSpPr>
            <p:nvPr/>
          </p:nvGrpSpPr>
          <p:grpSpPr bwMode="auto">
            <a:xfrm>
              <a:off x="1335088" y="325438"/>
              <a:ext cx="7470775" cy="12196762"/>
              <a:chOff x="841" y="205"/>
              <a:chExt cx="4706" cy="7683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747" y="5279"/>
                <a:ext cx="1646" cy="2609"/>
              </a:xfrm>
              <a:custGeom>
                <a:avLst/>
                <a:gdLst>
                  <a:gd name="T0" fmla="*/ 454 w 1645"/>
                  <a:gd name="T1" fmla="*/ 1871 h 2609"/>
                  <a:gd name="T2" fmla="*/ 567 w 1645"/>
                  <a:gd name="T3" fmla="*/ 1843 h 2609"/>
                  <a:gd name="T4" fmla="*/ 652 w 1645"/>
                  <a:gd name="T5" fmla="*/ 1616 h 2609"/>
                  <a:gd name="T6" fmla="*/ 539 w 1645"/>
                  <a:gd name="T7" fmla="*/ 1503 h 2609"/>
                  <a:gd name="T8" fmla="*/ 426 w 1645"/>
                  <a:gd name="T9" fmla="*/ 1503 h 2609"/>
                  <a:gd name="T10" fmla="*/ 397 w 1645"/>
                  <a:gd name="T11" fmla="*/ 1446 h 2609"/>
                  <a:gd name="T12" fmla="*/ 369 w 1645"/>
                  <a:gd name="T13" fmla="*/ 1304 h 2609"/>
                  <a:gd name="T14" fmla="*/ 482 w 1645"/>
                  <a:gd name="T15" fmla="*/ 1049 h 2609"/>
                  <a:gd name="T16" fmla="*/ 482 w 1645"/>
                  <a:gd name="T17" fmla="*/ 908 h 2609"/>
                  <a:gd name="T18" fmla="*/ 624 w 1645"/>
                  <a:gd name="T19" fmla="*/ 908 h 2609"/>
                  <a:gd name="T20" fmla="*/ 681 w 1645"/>
                  <a:gd name="T21" fmla="*/ 851 h 2609"/>
                  <a:gd name="T22" fmla="*/ 709 w 1645"/>
                  <a:gd name="T23" fmla="*/ 709 h 2609"/>
                  <a:gd name="T24" fmla="*/ 539 w 1645"/>
                  <a:gd name="T25" fmla="*/ 511 h 2609"/>
                  <a:gd name="T26" fmla="*/ 369 w 1645"/>
                  <a:gd name="T27" fmla="*/ 454 h 2609"/>
                  <a:gd name="T28" fmla="*/ 142 w 1645"/>
                  <a:gd name="T29" fmla="*/ 454 h 2609"/>
                  <a:gd name="T30" fmla="*/ 0 w 1645"/>
                  <a:gd name="T31" fmla="*/ 511 h 2609"/>
                  <a:gd name="T32" fmla="*/ 369 w 1645"/>
                  <a:gd name="T33" fmla="*/ 0 h 2609"/>
                  <a:gd name="T34" fmla="*/ 482 w 1645"/>
                  <a:gd name="T35" fmla="*/ 29 h 2609"/>
                  <a:gd name="T36" fmla="*/ 567 w 1645"/>
                  <a:gd name="T37" fmla="*/ 170 h 2609"/>
                  <a:gd name="T38" fmla="*/ 539 w 1645"/>
                  <a:gd name="T39" fmla="*/ 341 h 2609"/>
                  <a:gd name="T40" fmla="*/ 652 w 1645"/>
                  <a:gd name="T41" fmla="*/ 397 h 2609"/>
                  <a:gd name="T42" fmla="*/ 766 w 1645"/>
                  <a:gd name="T43" fmla="*/ 482 h 2609"/>
                  <a:gd name="T44" fmla="*/ 766 w 1645"/>
                  <a:gd name="T45" fmla="*/ 652 h 2609"/>
                  <a:gd name="T46" fmla="*/ 879 w 1645"/>
                  <a:gd name="T47" fmla="*/ 851 h 2609"/>
                  <a:gd name="T48" fmla="*/ 1049 w 1645"/>
                  <a:gd name="T49" fmla="*/ 908 h 2609"/>
                  <a:gd name="T50" fmla="*/ 1163 w 1645"/>
                  <a:gd name="T51" fmla="*/ 1049 h 2609"/>
                  <a:gd name="T52" fmla="*/ 1276 w 1645"/>
                  <a:gd name="T53" fmla="*/ 1163 h 2609"/>
                  <a:gd name="T54" fmla="*/ 1361 w 1645"/>
                  <a:gd name="T55" fmla="*/ 1191 h 2609"/>
                  <a:gd name="T56" fmla="*/ 1474 w 1645"/>
                  <a:gd name="T57" fmla="*/ 1588 h 2609"/>
                  <a:gd name="T58" fmla="*/ 1645 w 1645"/>
                  <a:gd name="T59" fmla="*/ 1673 h 2609"/>
                  <a:gd name="T60" fmla="*/ 1276 w 1645"/>
                  <a:gd name="T61" fmla="*/ 2127 h 2609"/>
                  <a:gd name="T62" fmla="*/ 1248 w 1645"/>
                  <a:gd name="T63" fmla="*/ 2523 h 2609"/>
                  <a:gd name="T64" fmla="*/ 1049 w 1645"/>
                  <a:gd name="T65" fmla="*/ 2552 h 2609"/>
                  <a:gd name="T66" fmla="*/ 851 w 1645"/>
                  <a:gd name="T67" fmla="*/ 2609 h 2609"/>
                  <a:gd name="T68" fmla="*/ 681 w 1645"/>
                  <a:gd name="T69" fmla="*/ 2438 h 2609"/>
                  <a:gd name="T70" fmla="*/ 482 w 1645"/>
                  <a:gd name="T71" fmla="*/ 2212 h 2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45" h="2609">
                    <a:moveTo>
                      <a:pt x="369" y="2155"/>
                    </a:moveTo>
                    <a:lnTo>
                      <a:pt x="454" y="1871"/>
                    </a:lnTo>
                    <a:lnTo>
                      <a:pt x="511" y="1843"/>
                    </a:lnTo>
                    <a:lnTo>
                      <a:pt x="567" y="1843"/>
                    </a:lnTo>
                    <a:lnTo>
                      <a:pt x="596" y="1673"/>
                    </a:lnTo>
                    <a:lnTo>
                      <a:pt x="652" y="1616"/>
                    </a:lnTo>
                    <a:lnTo>
                      <a:pt x="596" y="1616"/>
                    </a:lnTo>
                    <a:lnTo>
                      <a:pt x="539" y="1503"/>
                    </a:lnTo>
                    <a:lnTo>
                      <a:pt x="482" y="1475"/>
                    </a:lnTo>
                    <a:lnTo>
                      <a:pt x="426" y="1503"/>
                    </a:lnTo>
                    <a:lnTo>
                      <a:pt x="369" y="1503"/>
                    </a:lnTo>
                    <a:lnTo>
                      <a:pt x="397" y="1446"/>
                    </a:lnTo>
                    <a:lnTo>
                      <a:pt x="369" y="1418"/>
                    </a:lnTo>
                    <a:lnTo>
                      <a:pt x="369" y="1304"/>
                    </a:lnTo>
                    <a:lnTo>
                      <a:pt x="482" y="1191"/>
                    </a:lnTo>
                    <a:lnTo>
                      <a:pt x="482" y="1049"/>
                    </a:lnTo>
                    <a:lnTo>
                      <a:pt x="511" y="1021"/>
                    </a:lnTo>
                    <a:lnTo>
                      <a:pt x="482" y="908"/>
                    </a:lnTo>
                    <a:lnTo>
                      <a:pt x="567" y="936"/>
                    </a:lnTo>
                    <a:lnTo>
                      <a:pt x="624" y="908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37"/>
                    </a:lnTo>
                    <a:lnTo>
                      <a:pt x="709" y="709"/>
                    </a:lnTo>
                    <a:lnTo>
                      <a:pt x="624" y="567"/>
                    </a:lnTo>
                    <a:lnTo>
                      <a:pt x="539" y="511"/>
                    </a:lnTo>
                    <a:lnTo>
                      <a:pt x="454" y="511"/>
                    </a:lnTo>
                    <a:lnTo>
                      <a:pt x="369" y="454"/>
                    </a:lnTo>
                    <a:lnTo>
                      <a:pt x="312" y="482"/>
                    </a:lnTo>
                    <a:lnTo>
                      <a:pt x="142" y="454"/>
                    </a:lnTo>
                    <a:lnTo>
                      <a:pt x="57" y="539"/>
                    </a:lnTo>
                    <a:lnTo>
                      <a:pt x="0" y="511"/>
                    </a:lnTo>
                    <a:lnTo>
                      <a:pt x="170" y="312"/>
                    </a:lnTo>
                    <a:lnTo>
                      <a:pt x="369" y="0"/>
                    </a:lnTo>
                    <a:lnTo>
                      <a:pt x="426" y="57"/>
                    </a:lnTo>
                    <a:lnTo>
                      <a:pt x="482" y="29"/>
                    </a:lnTo>
                    <a:lnTo>
                      <a:pt x="539" y="85"/>
                    </a:lnTo>
                    <a:lnTo>
                      <a:pt x="567" y="170"/>
                    </a:lnTo>
                    <a:lnTo>
                      <a:pt x="539" y="284"/>
                    </a:lnTo>
                    <a:lnTo>
                      <a:pt x="539" y="341"/>
                    </a:lnTo>
                    <a:lnTo>
                      <a:pt x="596" y="397"/>
                    </a:lnTo>
                    <a:lnTo>
                      <a:pt x="652" y="397"/>
                    </a:lnTo>
                    <a:lnTo>
                      <a:pt x="766" y="426"/>
                    </a:lnTo>
                    <a:lnTo>
                      <a:pt x="766" y="482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879" y="794"/>
                    </a:lnTo>
                    <a:lnTo>
                      <a:pt x="879" y="851"/>
                    </a:lnTo>
                    <a:lnTo>
                      <a:pt x="964" y="936"/>
                    </a:lnTo>
                    <a:lnTo>
                      <a:pt x="1049" y="908"/>
                    </a:lnTo>
                    <a:lnTo>
                      <a:pt x="1049" y="1049"/>
                    </a:lnTo>
                    <a:lnTo>
                      <a:pt x="1163" y="1049"/>
                    </a:lnTo>
                    <a:lnTo>
                      <a:pt x="1219" y="1163"/>
                    </a:lnTo>
                    <a:lnTo>
                      <a:pt x="1276" y="1163"/>
                    </a:lnTo>
                    <a:lnTo>
                      <a:pt x="1304" y="1219"/>
                    </a:lnTo>
                    <a:lnTo>
                      <a:pt x="1361" y="1191"/>
                    </a:lnTo>
                    <a:lnTo>
                      <a:pt x="1389" y="1446"/>
                    </a:lnTo>
                    <a:lnTo>
                      <a:pt x="1474" y="1588"/>
                    </a:lnTo>
                    <a:lnTo>
                      <a:pt x="1559" y="1588"/>
                    </a:lnTo>
                    <a:lnTo>
                      <a:pt x="1645" y="1673"/>
                    </a:lnTo>
                    <a:lnTo>
                      <a:pt x="1389" y="2127"/>
                    </a:lnTo>
                    <a:lnTo>
                      <a:pt x="1276" y="2127"/>
                    </a:lnTo>
                    <a:lnTo>
                      <a:pt x="1333" y="2240"/>
                    </a:lnTo>
                    <a:lnTo>
                      <a:pt x="1248" y="2523"/>
                    </a:lnTo>
                    <a:lnTo>
                      <a:pt x="1163" y="2552"/>
                    </a:lnTo>
                    <a:lnTo>
                      <a:pt x="1049" y="2552"/>
                    </a:lnTo>
                    <a:lnTo>
                      <a:pt x="964" y="2609"/>
                    </a:lnTo>
                    <a:lnTo>
                      <a:pt x="851" y="2609"/>
                    </a:lnTo>
                    <a:lnTo>
                      <a:pt x="794" y="2495"/>
                    </a:lnTo>
                    <a:lnTo>
                      <a:pt x="681" y="2438"/>
                    </a:lnTo>
                    <a:lnTo>
                      <a:pt x="596" y="2268"/>
                    </a:lnTo>
                    <a:lnTo>
                      <a:pt x="482" y="2212"/>
                    </a:lnTo>
                    <a:lnTo>
                      <a:pt x="369" y="21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2287" y="5364"/>
                <a:ext cx="170" cy="312"/>
              </a:xfrm>
              <a:custGeom>
                <a:avLst/>
                <a:gdLst>
                  <a:gd name="T0" fmla="*/ 113 w 170"/>
                  <a:gd name="T1" fmla="*/ 312 h 312"/>
                  <a:gd name="T2" fmla="*/ 57 w 170"/>
                  <a:gd name="T3" fmla="*/ 312 h 312"/>
                  <a:gd name="T4" fmla="*/ 0 w 170"/>
                  <a:gd name="T5" fmla="*/ 256 h 312"/>
                  <a:gd name="T6" fmla="*/ 0 w 170"/>
                  <a:gd name="T7" fmla="*/ 171 h 312"/>
                  <a:gd name="T8" fmla="*/ 28 w 170"/>
                  <a:gd name="T9" fmla="*/ 85 h 312"/>
                  <a:gd name="T10" fmla="*/ 0 w 170"/>
                  <a:gd name="T11" fmla="*/ 0 h 312"/>
                  <a:gd name="T12" fmla="*/ 28 w 170"/>
                  <a:gd name="T13" fmla="*/ 0 h 312"/>
                  <a:gd name="T14" fmla="*/ 57 w 170"/>
                  <a:gd name="T15" fmla="*/ 57 h 312"/>
                  <a:gd name="T16" fmla="*/ 113 w 170"/>
                  <a:gd name="T17" fmla="*/ 29 h 312"/>
                  <a:gd name="T18" fmla="*/ 142 w 170"/>
                  <a:gd name="T19" fmla="*/ 57 h 312"/>
                  <a:gd name="T20" fmla="*/ 142 w 170"/>
                  <a:gd name="T21" fmla="*/ 114 h 312"/>
                  <a:gd name="T22" fmla="*/ 170 w 170"/>
                  <a:gd name="T23" fmla="*/ 142 h 312"/>
                  <a:gd name="T24" fmla="*/ 113 w 170"/>
                  <a:gd name="T25" fmla="*/ 171 h 312"/>
                  <a:gd name="T26" fmla="*/ 113 w 170"/>
                  <a:gd name="T2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312">
                    <a:moveTo>
                      <a:pt x="113" y="312"/>
                    </a:moveTo>
                    <a:lnTo>
                      <a:pt x="57" y="312"/>
                    </a:lnTo>
                    <a:lnTo>
                      <a:pt x="0" y="256"/>
                    </a:lnTo>
                    <a:lnTo>
                      <a:pt x="0" y="171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29"/>
                    </a:lnTo>
                    <a:lnTo>
                      <a:pt x="142" y="57"/>
                    </a:lnTo>
                    <a:lnTo>
                      <a:pt x="142" y="114"/>
                    </a:lnTo>
                    <a:lnTo>
                      <a:pt x="170" y="142"/>
                    </a:lnTo>
                    <a:lnTo>
                      <a:pt x="113" y="171"/>
                    </a:lnTo>
                    <a:lnTo>
                      <a:pt x="113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805" y="5733"/>
                <a:ext cx="567" cy="113"/>
              </a:xfrm>
              <a:custGeom>
                <a:avLst/>
                <a:gdLst>
                  <a:gd name="T0" fmla="*/ 567 w 567"/>
                  <a:gd name="T1" fmla="*/ 113 h 113"/>
                  <a:gd name="T2" fmla="*/ 482 w 567"/>
                  <a:gd name="T3" fmla="*/ 57 h 113"/>
                  <a:gd name="T4" fmla="*/ 397 w 567"/>
                  <a:gd name="T5" fmla="*/ 57 h 113"/>
                  <a:gd name="T6" fmla="*/ 312 w 567"/>
                  <a:gd name="T7" fmla="*/ 0 h 113"/>
                  <a:gd name="T8" fmla="*/ 255 w 567"/>
                  <a:gd name="T9" fmla="*/ 28 h 113"/>
                  <a:gd name="T10" fmla="*/ 85 w 567"/>
                  <a:gd name="T11" fmla="*/ 0 h 113"/>
                  <a:gd name="T12" fmla="*/ 0 w 567"/>
                  <a:gd name="T13" fmla="*/ 85 h 113"/>
                  <a:gd name="T14" fmla="*/ 85 w 567"/>
                  <a:gd name="T15" fmla="*/ 113 h 113"/>
                  <a:gd name="T16" fmla="*/ 198 w 567"/>
                  <a:gd name="T17" fmla="*/ 85 h 113"/>
                  <a:gd name="T18" fmla="*/ 255 w 567"/>
                  <a:gd name="T19" fmla="*/ 113 h 113"/>
                  <a:gd name="T20" fmla="*/ 567 w 567"/>
                  <a:gd name="T2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113">
                    <a:moveTo>
                      <a:pt x="567" y="113"/>
                    </a:moveTo>
                    <a:lnTo>
                      <a:pt x="482" y="57"/>
                    </a:lnTo>
                    <a:lnTo>
                      <a:pt x="397" y="57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85" y="113"/>
                    </a:lnTo>
                    <a:lnTo>
                      <a:pt x="198" y="85"/>
                    </a:lnTo>
                    <a:lnTo>
                      <a:pt x="255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607" y="5790"/>
                <a:ext cx="850" cy="425"/>
              </a:xfrm>
              <a:custGeom>
                <a:avLst/>
                <a:gdLst>
                  <a:gd name="T0" fmla="*/ 623 w 850"/>
                  <a:gd name="T1" fmla="*/ 397 h 425"/>
                  <a:gd name="T2" fmla="*/ 567 w 850"/>
                  <a:gd name="T3" fmla="*/ 397 h 425"/>
                  <a:gd name="T4" fmla="*/ 425 w 850"/>
                  <a:gd name="T5" fmla="*/ 226 h 425"/>
                  <a:gd name="T6" fmla="*/ 255 w 850"/>
                  <a:gd name="T7" fmla="*/ 283 h 425"/>
                  <a:gd name="T8" fmla="*/ 226 w 850"/>
                  <a:gd name="T9" fmla="*/ 255 h 425"/>
                  <a:gd name="T10" fmla="*/ 255 w 850"/>
                  <a:gd name="T11" fmla="*/ 170 h 425"/>
                  <a:gd name="T12" fmla="*/ 226 w 850"/>
                  <a:gd name="T13" fmla="*/ 141 h 425"/>
                  <a:gd name="T14" fmla="*/ 141 w 850"/>
                  <a:gd name="T15" fmla="*/ 198 h 425"/>
                  <a:gd name="T16" fmla="*/ 85 w 850"/>
                  <a:gd name="T17" fmla="*/ 198 h 425"/>
                  <a:gd name="T18" fmla="*/ 28 w 850"/>
                  <a:gd name="T19" fmla="*/ 226 h 425"/>
                  <a:gd name="T20" fmla="*/ 0 w 850"/>
                  <a:gd name="T21" fmla="*/ 226 h 425"/>
                  <a:gd name="T22" fmla="*/ 141 w 850"/>
                  <a:gd name="T23" fmla="*/ 0 h 425"/>
                  <a:gd name="T24" fmla="*/ 198 w 850"/>
                  <a:gd name="T25" fmla="*/ 28 h 425"/>
                  <a:gd name="T26" fmla="*/ 283 w 850"/>
                  <a:gd name="T27" fmla="*/ 56 h 425"/>
                  <a:gd name="T28" fmla="*/ 396 w 850"/>
                  <a:gd name="T29" fmla="*/ 28 h 425"/>
                  <a:gd name="T30" fmla="*/ 453 w 850"/>
                  <a:gd name="T31" fmla="*/ 56 h 425"/>
                  <a:gd name="T32" fmla="*/ 737 w 850"/>
                  <a:gd name="T33" fmla="*/ 56 h 425"/>
                  <a:gd name="T34" fmla="*/ 765 w 850"/>
                  <a:gd name="T35" fmla="*/ 56 h 425"/>
                  <a:gd name="T36" fmla="*/ 850 w 850"/>
                  <a:gd name="T37" fmla="*/ 198 h 425"/>
                  <a:gd name="T38" fmla="*/ 822 w 850"/>
                  <a:gd name="T39" fmla="*/ 226 h 425"/>
                  <a:gd name="T40" fmla="*/ 822 w 850"/>
                  <a:gd name="T41" fmla="*/ 340 h 425"/>
                  <a:gd name="T42" fmla="*/ 765 w 850"/>
                  <a:gd name="T43" fmla="*/ 340 h 425"/>
                  <a:gd name="T44" fmla="*/ 765 w 850"/>
                  <a:gd name="T45" fmla="*/ 397 h 425"/>
                  <a:gd name="T46" fmla="*/ 708 w 850"/>
                  <a:gd name="T47" fmla="*/ 425 h 425"/>
                  <a:gd name="T48" fmla="*/ 623 w 850"/>
                  <a:gd name="T49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0" h="425">
                    <a:moveTo>
                      <a:pt x="623" y="397"/>
                    </a:moveTo>
                    <a:lnTo>
                      <a:pt x="567" y="397"/>
                    </a:lnTo>
                    <a:lnTo>
                      <a:pt x="425" y="226"/>
                    </a:lnTo>
                    <a:lnTo>
                      <a:pt x="255" y="283"/>
                    </a:lnTo>
                    <a:lnTo>
                      <a:pt x="226" y="255"/>
                    </a:lnTo>
                    <a:lnTo>
                      <a:pt x="255" y="170"/>
                    </a:lnTo>
                    <a:lnTo>
                      <a:pt x="226" y="141"/>
                    </a:lnTo>
                    <a:lnTo>
                      <a:pt x="141" y="198"/>
                    </a:lnTo>
                    <a:lnTo>
                      <a:pt x="85" y="198"/>
                    </a:lnTo>
                    <a:lnTo>
                      <a:pt x="28" y="226"/>
                    </a:lnTo>
                    <a:lnTo>
                      <a:pt x="0" y="226"/>
                    </a:lnTo>
                    <a:lnTo>
                      <a:pt x="141" y="0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396" y="28"/>
                    </a:lnTo>
                    <a:lnTo>
                      <a:pt x="453" y="56"/>
                    </a:lnTo>
                    <a:lnTo>
                      <a:pt x="737" y="56"/>
                    </a:lnTo>
                    <a:lnTo>
                      <a:pt x="765" y="56"/>
                    </a:lnTo>
                    <a:lnTo>
                      <a:pt x="850" y="198"/>
                    </a:lnTo>
                    <a:lnTo>
                      <a:pt x="822" y="226"/>
                    </a:lnTo>
                    <a:lnTo>
                      <a:pt x="822" y="340"/>
                    </a:lnTo>
                    <a:lnTo>
                      <a:pt x="765" y="340"/>
                    </a:lnTo>
                    <a:lnTo>
                      <a:pt x="765" y="397"/>
                    </a:lnTo>
                    <a:lnTo>
                      <a:pt x="708" y="425"/>
                    </a:lnTo>
                    <a:lnTo>
                      <a:pt x="623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1380" y="5931"/>
                <a:ext cx="1020" cy="1560"/>
              </a:xfrm>
              <a:custGeom>
                <a:avLst/>
                <a:gdLst>
                  <a:gd name="T0" fmla="*/ 510 w 1020"/>
                  <a:gd name="T1" fmla="*/ 1503 h 1560"/>
                  <a:gd name="T2" fmla="*/ 538 w 1020"/>
                  <a:gd name="T3" fmla="*/ 1560 h 1560"/>
                  <a:gd name="T4" fmla="*/ 737 w 1020"/>
                  <a:gd name="T5" fmla="*/ 1503 h 1560"/>
                  <a:gd name="T6" fmla="*/ 822 w 1020"/>
                  <a:gd name="T7" fmla="*/ 1219 h 1560"/>
                  <a:gd name="T8" fmla="*/ 879 w 1020"/>
                  <a:gd name="T9" fmla="*/ 1191 h 1560"/>
                  <a:gd name="T10" fmla="*/ 935 w 1020"/>
                  <a:gd name="T11" fmla="*/ 1191 h 1560"/>
                  <a:gd name="T12" fmla="*/ 964 w 1020"/>
                  <a:gd name="T13" fmla="*/ 1021 h 1560"/>
                  <a:gd name="T14" fmla="*/ 1020 w 1020"/>
                  <a:gd name="T15" fmla="*/ 964 h 1560"/>
                  <a:gd name="T16" fmla="*/ 964 w 1020"/>
                  <a:gd name="T17" fmla="*/ 964 h 1560"/>
                  <a:gd name="T18" fmla="*/ 907 w 1020"/>
                  <a:gd name="T19" fmla="*/ 851 h 1560"/>
                  <a:gd name="T20" fmla="*/ 850 w 1020"/>
                  <a:gd name="T21" fmla="*/ 823 h 1560"/>
                  <a:gd name="T22" fmla="*/ 794 w 1020"/>
                  <a:gd name="T23" fmla="*/ 851 h 1560"/>
                  <a:gd name="T24" fmla="*/ 737 w 1020"/>
                  <a:gd name="T25" fmla="*/ 851 h 1560"/>
                  <a:gd name="T26" fmla="*/ 765 w 1020"/>
                  <a:gd name="T27" fmla="*/ 794 h 1560"/>
                  <a:gd name="T28" fmla="*/ 737 w 1020"/>
                  <a:gd name="T29" fmla="*/ 766 h 1560"/>
                  <a:gd name="T30" fmla="*/ 737 w 1020"/>
                  <a:gd name="T31" fmla="*/ 652 h 1560"/>
                  <a:gd name="T32" fmla="*/ 850 w 1020"/>
                  <a:gd name="T33" fmla="*/ 539 h 1560"/>
                  <a:gd name="T34" fmla="*/ 850 w 1020"/>
                  <a:gd name="T35" fmla="*/ 397 h 1560"/>
                  <a:gd name="T36" fmla="*/ 879 w 1020"/>
                  <a:gd name="T37" fmla="*/ 369 h 1560"/>
                  <a:gd name="T38" fmla="*/ 850 w 1020"/>
                  <a:gd name="T39" fmla="*/ 256 h 1560"/>
                  <a:gd name="T40" fmla="*/ 794 w 1020"/>
                  <a:gd name="T41" fmla="*/ 256 h 1560"/>
                  <a:gd name="T42" fmla="*/ 652 w 1020"/>
                  <a:gd name="T43" fmla="*/ 85 h 1560"/>
                  <a:gd name="T44" fmla="*/ 482 w 1020"/>
                  <a:gd name="T45" fmla="*/ 142 h 1560"/>
                  <a:gd name="T46" fmla="*/ 453 w 1020"/>
                  <a:gd name="T47" fmla="*/ 114 h 1560"/>
                  <a:gd name="T48" fmla="*/ 482 w 1020"/>
                  <a:gd name="T49" fmla="*/ 29 h 1560"/>
                  <a:gd name="T50" fmla="*/ 453 w 1020"/>
                  <a:gd name="T51" fmla="*/ 0 h 1560"/>
                  <a:gd name="T52" fmla="*/ 368 w 1020"/>
                  <a:gd name="T53" fmla="*/ 57 h 1560"/>
                  <a:gd name="T54" fmla="*/ 312 w 1020"/>
                  <a:gd name="T55" fmla="*/ 57 h 1560"/>
                  <a:gd name="T56" fmla="*/ 255 w 1020"/>
                  <a:gd name="T57" fmla="*/ 85 h 1560"/>
                  <a:gd name="T58" fmla="*/ 227 w 1020"/>
                  <a:gd name="T59" fmla="*/ 85 h 1560"/>
                  <a:gd name="T60" fmla="*/ 0 w 1020"/>
                  <a:gd name="T61" fmla="*/ 312 h 1560"/>
                  <a:gd name="T62" fmla="*/ 85 w 1020"/>
                  <a:gd name="T63" fmla="*/ 426 h 1560"/>
                  <a:gd name="T64" fmla="*/ 56 w 1020"/>
                  <a:gd name="T65" fmla="*/ 482 h 1560"/>
                  <a:gd name="T66" fmla="*/ 113 w 1020"/>
                  <a:gd name="T67" fmla="*/ 567 h 1560"/>
                  <a:gd name="T68" fmla="*/ 198 w 1020"/>
                  <a:gd name="T69" fmla="*/ 567 h 1560"/>
                  <a:gd name="T70" fmla="*/ 141 w 1020"/>
                  <a:gd name="T71" fmla="*/ 794 h 1560"/>
                  <a:gd name="T72" fmla="*/ 198 w 1020"/>
                  <a:gd name="T73" fmla="*/ 964 h 1560"/>
                  <a:gd name="T74" fmla="*/ 368 w 1020"/>
                  <a:gd name="T75" fmla="*/ 964 h 1560"/>
                  <a:gd name="T76" fmla="*/ 425 w 1020"/>
                  <a:gd name="T77" fmla="*/ 1021 h 1560"/>
                  <a:gd name="T78" fmla="*/ 510 w 1020"/>
                  <a:gd name="T79" fmla="*/ 1361 h 1560"/>
                  <a:gd name="T80" fmla="*/ 510 w 1020"/>
                  <a:gd name="T81" fmla="*/ 1475 h 1560"/>
                  <a:gd name="T82" fmla="*/ 510 w 1020"/>
                  <a:gd name="T83" fmla="*/ 1503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20" h="1560">
                    <a:moveTo>
                      <a:pt x="510" y="1503"/>
                    </a:moveTo>
                    <a:lnTo>
                      <a:pt x="538" y="1560"/>
                    </a:lnTo>
                    <a:lnTo>
                      <a:pt x="737" y="1503"/>
                    </a:lnTo>
                    <a:lnTo>
                      <a:pt x="822" y="1219"/>
                    </a:lnTo>
                    <a:lnTo>
                      <a:pt x="879" y="1191"/>
                    </a:lnTo>
                    <a:lnTo>
                      <a:pt x="935" y="1191"/>
                    </a:lnTo>
                    <a:lnTo>
                      <a:pt x="964" y="1021"/>
                    </a:lnTo>
                    <a:lnTo>
                      <a:pt x="1020" y="964"/>
                    </a:lnTo>
                    <a:lnTo>
                      <a:pt x="964" y="964"/>
                    </a:lnTo>
                    <a:lnTo>
                      <a:pt x="907" y="851"/>
                    </a:lnTo>
                    <a:lnTo>
                      <a:pt x="850" y="823"/>
                    </a:lnTo>
                    <a:lnTo>
                      <a:pt x="794" y="851"/>
                    </a:lnTo>
                    <a:lnTo>
                      <a:pt x="737" y="851"/>
                    </a:lnTo>
                    <a:lnTo>
                      <a:pt x="765" y="794"/>
                    </a:lnTo>
                    <a:lnTo>
                      <a:pt x="737" y="766"/>
                    </a:lnTo>
                    <a:lnTo>
                      <a:pt x="737" y="652"/>
                    </a:lnTo>
                    <a:lnTo>
                      <a:pt x="850" y="539"/>
                    </a:lnTo>
                    <a:lnTo>
                      <a:pt x="850" y="397"/>
                    </a:lnTo>
                    <a:lnTo>
                      <a:pt x="879" y="369"/>
                    </a:lnTo>
                    <a:lnTo>
                      <a:pt x="850" y="256"/>
                    </a:lnTo>
                    <a:lnTo>
                      <a:pt x="794" y="256"/>
                    </a:lnTo>
                    <a:lnTo>
                      <a:pt x="652" y="85"/>
                    </a:lnTo>
                    <a:lnTo>
                      <a:pt x="482" y="142"/>
                    </a:lnTo>
                    <a:lnTo>
                      <a:pt x="453" y="114"/>
                    </a:lnTo>
                    <a:lnTo>
                      <a:pt x="482" y="29"/>
                    </a:lnTo>
                    <a:lnTo>
                      <a:pt x="453" y="0"/>
                    </a:lnTo>
                    <a:lnTo>
                      <a:pt x="368" y="57"/>
                    </a:lnTo>
                    <a:lnTo>
                      <a:pt x="312" y="57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0" y="312"/>
                    </a:lnTo>
                    <a:lnTo>
                      <a:pt x="85" y="426"/>
                    </a:lnTo>
                    <a:lnTo>
                      <a:pt x="56" y="482"/>
                    </a:lnTo>
                    <a:lnTo>
                      <a:pt x="113" y="567"/>
                    </a:lnTo>
                    <a:lnTo>
                      <a:pt x="198" y="567"/>
                    </a:lnTo>
                    <a:lnTo>
                      <a:pt x="141" y="794"/>
                    </a:lnTo>
                    <a:lnTo>
                      <a:pt x="198" y="964"/>
                    </a:lnTo>
                    <a:lnTo>
                      <a:pt x="368" y="964"/>
                    </a:lnTo>
                    <a:lnTo>
                      <a:pt x="425" y="1021"/>
                    </a:lnTo>
                    <a:lnTo>
                      <a:pt x="510" y="1361"/>
                    </a:lnTo>
                    <a:lnTo>
                      <a:pt x="510" y="1475"/>
                    </a:lnTo>
                    <a:lnTo>
                      <a:pt x="510" y="15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841" y="6243"/>
                <a:ext cx="1049" cy="1304"/>
              </a:xfrm>
              <a:custGeom>
                <a:avLst/>
                <a:gdLst>
                  <a:gd name="T0" fmla="*/ 1049 w 1049"/>
                  <a:gd name="T1" fmla="*/ 1191 h 1304"/>
                  <a:gd name="T2" fmla="*/ 1049 w 1049"/>
                  <a:gd name="T3" fmla="*/ 1049 h 1304"/>
                  <a:gd name="T4" fmla="*/ 964 w 1049"/>
                  <a:gd name="T5" fmla="*/ 709 h 1304"/>
                  <a:gd name="T6" fmla="*/ 907 w 1049"/>
                  <a:gd name="T7" fmla="*/ 652 h 1304"/>
                  <a:gd name="T8" fmla="*/ 737 w 1049"/>
                  <a:gd name="T9" fmla="*/ 652 h 1304"/>
                  <a:gd name="T10" fmla="*/ 680 w 1049"/>
                  <a:gd name="T11" fmla="*/ 482 h 1304"/>
                  <a:gd name="T12" fmla="*/ 737 w 1049"/>
                  <a:gd name="T13" fmla="*/ 255 h 1304"/>
                  <a:gd name="T14" fmla="*/ 652 w 1049"/>
                  <a:gd name="T15" fmla="*/ 255 h 1304"/>
                  <a:gd name="T16" fmla="*/ 595 w 1049"/>
                  <a:gd name="T17" fmla="*/ 170 h 1304"/>
                  <a:gd name="T18" fmla="*/ 624 w 1049"/>
                  <a:gd name="T19" fmla="*/ 114 h 1304"/>
                  <a:gd name="T20" fmla="*/ 539 w 1049"/>
                  <a:gd name="T21" fmla="*/ 0 h 1304"/>
                  <a:gd name="T22" fmla="*/ 482 w 1049"/>
                  <a:gd name="T23" fmla="*/ 85 h 1304"/>
                  <a:gd name="T24" fmla="*/ 227 w 1049"/>
                  <a:gd name="T25" fmla="*/ 170 h 1304"/>
                  <a:gd name="T26" fmla="*/ 170 w 1049"/>
                  <a:gd name="T27" fmla="*/ 312 h 1304"/>
                  <a:gd name="T28" fmla="*/ 0 w 1049"/>
                  <a:gd name="T29" fmla="*/ 482 h 1304"/>
                  <a:gd name="T30" fmla="*/ 57 w 1049"/>
                  <a:gd name="T31" fmla="*/ 511 h 1304"/>
                  <a:gd name="T32" fmla="*/ 57 w 1049"/>
                  <a:gd name="T33" fmla="*/ 652 h 1304"/>
                  <a:gd name="T34" fmla="*/ 227 w 1049"/>
                  <a:gd name="T35" fmla="*/ 652 h 1304"/>
                  <a:gd name="T36" fmla="*/ 369 w 1049"/>
                  <a:gd name="T37" fmla="*/ 794 h 1304"/>
                  <a:gd name="T38" fmla="*/ 340 w 1049"/>
                  <a:gd name="T39" fmla="*/ 936 h 1304"/>
                  <a:gd name="T40" fmla="*/ 397 w 1049"/>
                  <a:gd name="T41" fmla="*/ 1106 h 1304"/>
                  <a:gd name="T42" fmla="*/ 539 w 1049"/>
                  <a:gd name="T43" fmla="*/ 1134 h 1304"/>
                  <a:gd name="T44" fmla="*/ 709 w 1049"/>
                  <a:gd name="T45" fmla="*/ 1106 h 1304"/>
                  <a:gd name="T46" fmla="*/ 709 w 1049"/>
                  <a:gd name="T47" fmla="*/ 1191 h 1304"/>
                  <a:gd name="T48" fmla="*/ 851 w 1049"/>
                  <a:gd name="T49" fmla="*/ 1304 h 1304"/>
                  <a:gd name="T50" fmla="*/ 907 w 1049"/>
                  <a:gd name="T51" fmla="*/ 1304 h 1304"/>
                  <a:gd name="T52" fmla="*/ 1049 w 1049"/>
                  <a:gd name="T53" fmla="*/ 119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49" h="1304">
                    <a:moveTo>
                      <a:pt x="1049" y="1191"/>
                    </a:moveTo>
                    <a:lnTo>
                      <a:pt x="1049" y="1049"/>
                    </a:lnTo>
                    <a:lnTo>
                      <a:pt x="964" y="709"/>
                    </a:lnTo>
                    <a:lnTo>
                      <a:pt x="907" y="652"/>
                    </a:lnTo>
                    <a:lnTo>
                      <a:pt x="737" y="652"/>
                    </a:lnTo>
                    <a:lnTo>
                      <a:pt x="680" y="482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595" y="170"/>
                    </a:lnTo>
                    <a:lnTo>
                      <a:pt x="624" y="114"/>
                    </a:lnTo>
                    <a:lnTo>
                      <a:pt x="539" y="0"/>
                    </a:lnTo>
                    <a:lnTo>
                      <a:pt x="482" y="85"/>
                    </a:lnTo>
                    <a:lnTo>
                      <a:pt x="227" y="170"/>
                    </a:lnTo>
                    <a:lnTo>
                      <a:pt x="170" y="312"/>
                    </a:lnTo>
                    <a:lnTo>
                      <a:pt x="0" y="482"/>
                    </a:lnTo>
                    <a:lnTo>
                      <a:pt x="57" y="511"/>
                    </a:lnTo>
                    <a:lnTo>
                      <a:pt x="57" y="652"/>
                    </a:lnTo>
                    <a:lnTo>
                      <a:pt x="227" y="652"/>
                    </a:lnTo>
                    <a:lnTo>
                      <a:pt x="369" y="794"/>
                    </a:lnTo>
                    <a:lnTo>
                      <a:pt x="340" y="936"/>
                    </a:lnTo>
                    <a:lnTo>
                      <a:pt x="397" y="1106"/>
                    </a:lnTo>
                    <a:lnTo>
                      <a:pt x="539" y="1134"/>
                    </a:lnTo>
                    <a:lnTo>
                      <a:pt x="709" y="1106"/>
                    </a:lnTo>
                    <a:lnTo>
                      <a:pt x="709" y="1191"/>
                    </a:lnTo>
                    <a:lnTo>
                      <a:pt x="851" y="1304"/>
                    </a:lnTo>
                    <a:lnTo>
                      <a:pt x="907" y="1304"/>
                    </a:lnTo>
                    <a:lnTo>
                      <a:pt x="1049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2117" y="4741"/>
                <a:ext cx="1105" cy="1757"/>
              </a:xfrm>
              <a:custGeom>
                <a:avLst/>
                <a:gdLst>
                  <a:gd name="T0" fmla="*/ 992 w 1105"/>
                  <a:gd name="T1" fmla="*/ 1729 h 1757"/>
                  <a:gd name="T2" fmla="*/ 935 w 1105"/>
                  <a:gd name="T3" fmla="*/ 1757 h 1757"/>
                  <a:gd name="T4" fmla="*/ 907 w 1105"/>
                  <a:gd name="T5" fmla="*/ 1701 h 1757"/>
                  <a:gd name="T6" fmla="*/ 850 w 1105"/>
                  <a:gd name="T7" fmla="*/ 1701 h 1757"/>
                  <a:gd name="T8" fmla="*/ 794 w 1105"/>
                  <a:gd name="T9" fmla="*/ 1587 h 1757"/>
                  <a:gd name="T10" fmla="*/ 680 w 1105"/>
                  <a:gd name="T11" fmla="*/ 1587 h 1757"/>
                  <a:gd name="T12" fmla="*/ 680 w 1105"/>
                  <a:gd name="T13" fmla="*/ 1446 h 1757"/>
                  <a:gd name="T14" fmla="*/ 595 w 1105"/>
                  <a:gd name="T15" fmla="*/ 1474 h 1757"/>
                  <a:gd name="T16" fmla="*/ 510 w 1105"/>
                  <a:gd name="T17" fmla="*/ 1389 h 1757"/>
                  <a:gd name="T18" fmla="*/ 510 w 1105"/>
                  <a:gd name="T19" fmla="*/ 1332 h 1757"/>
                  <a:gd name="T20" fmla="*/ 397 w 1105"/>
                  <a:gd name="T21" fmla="*/ 1190 h 1757"/>
                  <a:gd name="T22" fmla="*/ 425 w 1105"/>
                  <a:gd name="T23" fmla="*/ 1134 h 1757"/>
                  <a:gd name="T24" fmla="*/ 397 w 1105"/>
                  <a:gd name="T25" fmla="*/ 1020 h 1757"/>
                  <a:gd name="T26" fmla="*/ 397 w 1105"/>
                  <a:gd name="T27" fmla="*/ 964 h 1757"/>
                  <a:gd name="T28" fmla="*/ 283 w 1105"/>
                  <a:gd name="T29" fmla="*/ 935 h 1757"/>
                  <a:gd name="T30" fmla="*/ 283 w 1105"/>
                  <a:gd name="T31" fmla="*/ 794 h 1757"/>
                  <a:gd name="T32" fmla="*/ 340 w 1105"/>
                  <a:gd name="T33" fmla="*/ 765 h 1757"/>
                  <a:gd name="T34" fmla="*/ 312 w 1105"/>
                  <a:gd name="T35" fmla="*/ 737 h 1757"/>
                  <a:gd name="T36" fmla="*/ 312 w 1105"/>
                  <a:gd name="T37" fmla="*/ 680 h 1757"/>
                  <a:gd name="T38" fmla="*/ 283 w 1105"/>
                  <a:gd name="T39" fmla="*/ 652 h 1757"/>
                  <a:gd name="T40" fmla="*/ 227 w 1105"/>
                  <a:gd name="T41" fmla="*/ 680 h 1757"/>
                  <a:gd name="T42" fmla="*/ 198 w 1105"/>
                  <a:gd name="T43" fmla="*/ 623 h 1757"/>
                  <a:gd name="T44" fmla="*/ 170 w 1105"/>
                  <a:gd name="T45" fmla="*/ 623 h 1757"/>
                  <a:gd name="T46" fmla="*/ 113 w 1105"/>
                  <a:gd name="T47" fmla="*/ 567 h 1757"/>
                  <a:gd name="T48" fmla="*/ 57 w 1105"/>
                  <a:gd name="T49" fmla="*/ 595 h 1757"/>
                  <a:gd name="T50" fmla="*/ 0 w 1105"/>
                  <a:gd name="T51" fmla="*/ 538 h 1757"/>
                  <a:gd name="T52" fmla="*/ 142 w 1105"/>
                  <a:gd name="T53" fmla="*/ 340 h 1757"/>
                  <a:gd name="T54" fmla="*/ 227 w 1105"/>
                  <a:gd name="T55" fmla="*/ 312 h 1757"/>
                  <a:gd name="T56" fmla="*/ 255 w 1105"/>
                  <a:gd name="T57" fmla="*/ 283 h 1757"/>
                  <a:gd name="T58" fmla="*/ 198 w 1105"/>
                  <a:gd name="T59" fmla="*/ 255 h 1757"/>
                  <a:gd name="T60" fmla="*/ 283 w 1105"/>
                  <a:gd name="T61" fmla="*/ 170 h 1757"/>
                  <a:gd name="T62" fmla="*/ 340 w 1105"/>
                  <a:gd name="T63" fmla="*/ 227 h 1757"/>
                  <a:gd name="T64" fmla="*/ 567 w 1105"/>
                  <a:gd name="T65" fmla="*/ 0 h 1757"/>
                  <a:gd name="T66" fmla="*/ 737 w 1105"/>
                  <a:gd name="T67" fmla="*/ 141 h 1757"/>
                  <a:gd name="T68" fmla="*/ 1020 w 1105"/>
                  <a:gd name="T69" fmla="*/ 255 h 1757"/>
                  <a:gd name="T70" fmla="*/ 992 w 1105"/>
                  <a:gd name="T71" fmla="*/ 312 h 1757"/>
                  <a:gd name="T72" fmla="*/ 1020 w 1105"/>
                  <a:gd name="T73" fmla="*/ 538 h 1757"/>
                  <a:gd name="T74" fmla="*/ 1105 w 1105"/>
                  <a:gd name="T75" fmla="*/ 567 h 1757"/>
                  <a:gd name="T76" fmla="*/ 1020 w 1105"/>
                  <a:gd name="T77" fmla="*/ 850 h 1757"/>
                  <a:gd name="T78" fmla="*/ 1049 w 1105"/>
                  <a:gd name="T79" fmla="*/ 964 h 1757"/>
                  <a:gd name="T80" fmla="*/ 1020 w 1105"/>
                  <a:gd name="T81" fmla="*/ 1162 h 1757"/>
                  <a:gd name="T82" fmla="*/ 1049 w 1105"/>
                  <a:gd name="T83" fmla="*/ 1190 h 1757"/>
                  <a:gd name="T84" fmla="*/ 935 w 1105"/>
                  <a:gd name="T85" fmla="*/ 1247 h 1757"/>
                  <a:gd name="T86" fmla="*/ 907 w 1105"/>
                  <a:gd name="T87" fmla="*/ 1361 h 1757"/>
                  <a:gd name="T88" fmla="*/ 992 w 1105"/>
                  <a:gd name="T89" fmla="*/ 1332 h 1757"/>
                  <a:gd name="T90" fmla="*/ 1049 w 1105"/>
                  <a:gd name="T91" fmla="*/ 1502 h 1757"/>
                  <a:gd name="T92" fmla="*/ 1077 w 1105"/>
                  <a:gd name="T93" fmla="*/ 1616 h 1757"/>
                  <a:gd name="T94" fmla="*/ 992 w 1105"/>
                  <a:gd name="T95" fmla="*/ 1729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05" h="1757">
                    <a:moveTo>
                      <a:pt x="992" y="1729"/>
                    </a:moveTo>
                    <a:lnTo>
                      <a:pt x="935" y="1757"/>
                    </a:lnTo>
                    <a:lnTo>
                      <a:pt x="907" y="1701"/>
                    </a:lnTo>
                    <a:lnTo>
                      <a:pt x="850" y="1701"/>
                    </a:lnTo>
                    <a:lnTo>
                      <a:pt x="794" y="1587"/>
                    </a:lnTo>
                    <a:lnTo>
                      <a:pt x="680" y="1587"/>
                    </a:lnTo>
                    <a:lnTo>
                      <a:pt x="680" y="1446"/>
                    </a:lnTo>
                    <a:lnTo>
                      <a:pt x="595" y="1474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397" y="1190"/>
                    </a:lnTo>
                    <a:lnTo>
                      <a:pt x="425" y="1134"/>
                    </a:lnTo>
                    <a:lnTo>
                      <a:pt x="397" y="1020"/>
                    </a:lnTo>
                    <a:lnTo>
                      <a:pt x="397" y="964"/>
                    </a:lnTo>
                    <a:lnTo>
                      <a:pt x="283" y="935"/>
                    </a:lnTo>
                    <a:lnTo>
                      <a:pt x="283" y="794"/>
                    </a:lnTo>
                    <a:lnTo>
                      <a:pt x="340" y="765"/>
                    </a:lnTo>
                    <a:lnTo>
                      <a:pt x="312" y="737"/>
                    </a:lnTo>
                    <a:lnTo>
                      <a:pt x="312" y="680"/>
                    </a:lnTo>
                    <a:lnTo>
                      <a:pt x="283" y="652"/>
                    </a:lnTo>
                    <a:lnTo>
                      <a:pt x="227" y="680"/>
                    </a:lnTo>
                    <a:lnTo>
                      <a:pt x="198" y="623"/>
                    </a:lnTo>
                    <a:lnTo>
                      <a:pt x="170" y="623"/>
                    </a:lnTo>
                    <a:lnTo>
                      <a:pt x="113" y="567"/>
                    </a:lnTo>
                    <a:lnTo>
                      <a:pt x="57" y="595"/>
                    </a:lnTo>
                    <a:lnTo>
                      <a:pt x="0" y="538"/>
                    </a:lnTo>
                    <a:lnTo>
                      <a:pt x="142" y="340"/>
                    </a:lnTo>
                    <a:lnTo>
                      <a:pt x="227" y="312"/>
                    </a:lnTo>
                    <a:lnTo>
                      <a:pt x="255" y="283"/>
                    </a:lnTo>
                    <a:lnTo>
                      <a:pt x="198" y="255"/>
                    </a:lnTo>
                    <a:lnTo>
                      <a:pt x="283" y="170"/>
                    </a:lnTo>
                    <a:lnTo>
                      <a:pt x="340" y="227"/>
                    </a:lnTo>
                    <a:lnTo>
                      <a:pt x="567" y="0"/>
                    </a:lnTo>
                    <a:lnTo>
                      <a:pt x="737" y="141"/>
                    </a:lnTo>
                    <a:lnTo>
                      <a:pt x="1020" y="255"/>
                    </a:lnTo>
                    <a:lnTo>
                      <a:pt x="992" y="312"/>
                    </a:lnTo>
                    <a:lnTo>
                      <a:pt x="1020" y="538"/>
                    </a:lnTo>
                    <a:lnTo>
                      <a:pt x="1105" y="567"/>
                    </a:lnTo>
                    <a:lnTo>
                      <a:pt x="1020" y="850"/>
                    </a:lnTo>
                    <a:lnTo>
                      <a:pt x="1049" y="964"/>
                    </a:lnTo>
                    <a:lnTo>
                      <a:pt x="1020" y="1162"/>
                    </a:lnTo>
                    <a:lnTo>
                      <a:pt x="1049" y="1190"/>
                    </a:lnTo>
                    <a:lnTo>
                      <a:pt x="935" y="1247"/>
                    </a:lnTo>
                    <a:lnTo>
                      <a:pt x="907" y="1361"/>
                    </a:lnTo>
                    <a:lnTo>
                      <a:pt x="992" y="1332"/>
                    </a:lnTo>
                    <a:lnTo>
                      <a:pt x="1049" y="1502"/>
                    </a:lnTo>
                    <a:lnTo>
                      <a:pt x="1077" y="1616"/>
                    </a:lnTo>
                    <a:lnTo>
                      <a:pt x="992" y="17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2400" y="4571"/>
                <a:ext cx="341" cy="397"/>
              </a:xfrm>
              <a:custGeom>
                <a:avLst/>
                <a:gdLst>
                  <a:gd name="T0" fmla="*/ 0 w 341"/>
                  <a:gd name="T1" fmla="*/ 340 h 397"/>
                  <a:gd name="T2" fmla="*/ 57 w 341"/>
                  <a:gd name="T3" fmla="*/ 397 h 397"/>
                  <a:gd name="T4" fmla="*/ 284 w 341"/>
                  <a:gd name="T5" fmla="*/ 170 h 397"/>
                  <a:gd name="T6" fmla="*/ 341 w 341"/>
                  <a:gd name="T7" fmla="*/ 113 h 397"/>
                  <a:gd name="T8" fmla="*/ 255 w 341"/>
                  <a:gd name="T9" fmla="*/ 85 h 397"/>
                  <a:gd name="T10" fmla="*/ 312 w 341"/>
                  <a:gd name="T11" fmla="*/ 28 h 397"/>
                  <a:gd name="T12" fmla="*/ 199 w 341"/>
                  <a:gd name="T13" fmla="*/ 0 h 397"/>
                  <a:gd name="T14" fmla="*/ 142 w 341"/>
                  <a:gd name="T15" fmla="*/ 198 h 397"/>
                  <a:gd name="T16" fmla="*/ 0 w 341"/>
                  <a:gd name="T17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97">
                    <a:moveTo>
                      <a:pt x="0" y="340"/>
                    </a:moveTo>
                    <a:lnTo>
                      <a:pt x="57" y="397"/>
                    </a:lnTo>
                    <a:lnTo>
                      <a:pt x="284" y="170"/>
                    </a:lnTo>
                    <a:lnTo>
                      <a:pt x="341" y="113"/>
                    </a:lnTo>
                    <a:lnTo>
                      <a:pt x="255" y="85"/>
                    </a:lnTo>
                    <a:lnTo>
                      <a:pt x="312" y="28"/>
                    </a:lnTo>
                    <a:lnTo>
                      <a:pt x="199" y="0"/>
                    </a:lnTo>
                    <a:lnTo>
                      <a:pt x="142" y="198"/>
                    </a:ln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599" y="4117"/>
                <a:ext cx="652" cy="567"/>
              </a:xfrm>
              <a:custGeom>
                <a:avLst/>
                <a:gdLst>
                  <a:gd name="T0" fmla="*/ 142 w 652"/>
                  <a:gd name="T1" fmla="*/ 567 h 567"/>
                  <a:gd name="T2" fmla="*/ 56 w 652"/>
                  <a:gd name="T3" fmla="*/ 539 h 567"/>
                  <a:gd name="T4" fmla="*/ 113 w 652"/>
                  <a:gd name="T5" fmla="*/ 482 h 567"/>
                  <a:gd name="T6" fmla="*/ 0 w 652"/>
                  <a:gd name="T7" fmla="*/ 454 h 567"/>
                  <a:gd name="T8" fmla="*/ 198 w 652"/>
                  <a:gd name="T9" fmla="*/ 113 h 567"/>
                  <a:gd name="T10" fmla="*/ 227 w 652"/>
                  <a:gd name="T11" fmla="*/ 0 h 567"/>
                  <a:gd name="T12" fmla="*/ 340 w 652"/>
                  <a:gd name="T13" fmla="*/ 0 h 567"/>
                  <a:gd name="T14" fmla="*/ 340 w 652"/>
                  <a:gd name="T15" fmla="*/ 85 h 567"/>
                  <a:gd name="T16" fmla="*/ 453 w 652"/>
                  <a:gd name="T17" fmla="*/ 28 h 567"/>
                  <a:gd name="T18" fmla="*/ 538 w 652"/>
                  <a:gd name="T19" fmla="*/ 85 h 567"/>
                  <a:gd name="T20" fmla="*/ 652 w 652"/>
                  <a:gd name="T21" fmla="*/ 142 h 567"/>
                  <a:gd name="T22" fmla="*/ 510 w 652"/>
                  <a:gd name="T23" fmla="*/ 198 h 567"/>
                  <a:gd name="T24" fmla="*/ 425 w 652"/>
                  <a:gd name="T25" fmla="*/ 170 h 567"/>
                  <a:gd name="T26" fmla="*/ 368 w 652"/>
                  <a:gd name="T27" fmla="*/ 255 h 567"/>
                  <a:gd name="T28" fmla="*/ 425 w 652"/>
                  <a:gd name="T29" fmla="*/ 312 h 567"/>
                  <a:gd name="T30" fmla="*/ 283 w 652"/>
                  <a:gd name="T31" fmla="*/ 482 h 567"/>
                  <a:gd name="T32" fmla="*/ 170 w 652"/>
                  <a:gd name="T33" fmla="*/ 482 h 567"/>
                  <a:gd name="T34" fmla="*/ 142 w 652"/>
                  <a:gd name="T3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2" h="567">
                    <a:moveTo>
                      <a:pt x="142" y="567"/>
                    </a:moveTo>
                    <a:lnTo>
                      <a:pt x="56" y="539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198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85"/>
                    </a:lnTo>
                    <a:lnTo>
                      <a:pt x="453" y="28"/>
                    </a:lnTo>
                    <a:lnTo>
                      <a:pt x="538" y="85"/>
                    </a:lnTo>
                    <a:lnTo>
                      <a:pt x="652" y="142"/>
                    </a:lnTo>
                    <a:lnTo>
                      <a:pt x="510" y="198"/>
                    </a:lnTo>
                    <a:lnTo>
                      <a:pt x="425" y="170"/>
                    </a:lnTo>
                    <a:lnTo>
                      <a:pt x="368" y="255"/>
                    </a:lnTo>
                    <a:lnTo>
                      <a:pt x="425" y="312"/>
                    </a:lnTo>
                    <a:lnTo>
                      <a:pt x="283" y="482"/>
                    </a:lnTo>
                    <a:lnTo>
                      <a:pt x="170" y="482"/>
                    </a:lnTo>
                    <a:lnTo>
                      <a:pt x="142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684" y="4174"/>
                <a:ext cx="652" cy="822"/>
              </a:xfrm>
              <a:custGeom>
                <a:avLst/>
                <a:gdLst>
                  <a:gd name="T0" fmla="*/ 453 w 652"/>
                  <a:gd name="T1" fmla="*/ 822 h 822"/>
                  <a:gd name="T2" fmla="*/ 170 w 652"/>
                  <a:gd name="T3" fmla="*/ 708 h 822"/>
                  <a:gd name="T4" fmla="*/ 0 w 652"/>
                  <a:gd name="T5" fmla="*/ 567 h 822"/>
                  <a:gd name="T6" fmla="*/ 57 w 652"/>
                  <a:gd name="T7" fmla="*/ 510 h 822"/>
                  <a:gd name="T8" fmla="*/ 85 w 652"/>
                  <a:gd name="T9" fmla="*/ 425 h 822"/>
                  <a:gd name="T10" fmla="*/ 198 w 652"/>
                  <a:gd name="T11" fmla="*/ 425 h 822"/>
                  <a:gd name="T12" fmla="*/ 340 w 652"/>
                  <a:gd name="T13" fmla="*/ 255 h 822"/>
                  <a:gd name="T14" fmla="*/ 283 w 652"/>
                  <a:gd name="T15" fmla="*/ 198 h 822"/>
                  <a:gd name="T16" fmla="*/ 340 w 652"/>
                  <a:gd name="T17" fmla="*/ 113 h 822"/>
                  <a:gd name="T18" fmla="*/ 425 w 652"/>
                  <a:gd name="T19" fmla="*/ 141 h 822"/>
                  <a:gd name="T20" fmla="*/ 567 w 652"/>
                  <a:gd name="T21" fmla="*/ 85 h 822"/>
                  <a:gd name="T22" fmla="*/ 623 w 652"/>
                  <a:gd name="T23" fmla="*/ 0 h 822"/>
                  <a:gd name="T24" fmla="*/ 652 w 652"/>
                  <a:gd name="T25" fmla="*/ 141 h 822"/>
                  <a:gd name="T26" fmla="*/ 567 w 652"/>
                  <a:gd name="T27" fmla="*/ 255 h 822"/>
                  <a:gd name="T28" fmla="*/ 453 w 652"/>
                  <a:gd name="T29" fmla="*/ 255 h 822"/>
                  <a:gd name="T30" fmla="*/ 453 w 652"/>
                  <a:gd name="T31" fmla="*/ 312 h 822"/>
                  <a:gd name="T32" fmla="*/ 567 w 652"/>
                  <a:gd name="T33" fmla="*/ 397 h 822"/>
                  <a:gd name="T34" fmla="*/ 538 w 652"/>
                  <a:gd name="T35" fmla="*/ 510 h 822"/>
                  <a:gd name="T36" fmla="*/ 595 w 652"/>
                  <a:gd name="T37" fmla="*/ 567 h 822"/>
                  <a:gd name="T38" fmla="*/ 453 w 652"/>
                  <a:gd name="T3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2" h="822">
                    <a:moveTo>
                      <a:pt x="453" y="822"/>
                    </a:moveTo>
                    <a:lnTo>
                      <a:pt x="170" y="708"/>
                    </a:lnTo>
                    <a:lnTo>
                      <a:pt x="0" y="567"/>
                    </a:lnTo>
                    <a:lnTo>
                      <a:pt x="57" y="510"/>
                    </a:lnTo>
                    <a:lnTo>
                      <a:pt x="85" y="425"/>
                    </a:lnTo>
                    <a:lnTo>
                      <a:pt x="198" y="425"/>
                    </a:lnTo>
                    <a:lnTo>
                      <a:pt x="340" y="255"/>
                    </a:lnTo>
                    <a:lnTo>
                      <a:pt x="283" y="198"/>
                    </a:lnTo>
                    <a:lnTo>
                      <a:pt x="340" y="113"/>
                    </a:lnTo>
                    <a:lnTo>
                      <a:pt x="425" y="141"/>
                    </a:lnTo>
                    <a:lnTo>
                      <a:pt x="567" y="85"/>
                    </a:lnTo>
                    <a:lnTo>
                      <a:pt x="623" y="0"/>
                    </a:lnTo>
                    <a:lnTo>
                      <a:pt x="652" y="141"/>
                    </a:lnTo>
                    <a:lnTo>
                      <a:pt x="567" y="255"/>
                    </a:lnTo>
                    <a:lnTo>
                      <a:pt x="453" y="255"/>
                    </a:lnTo>
                    <a:lnTo>
                      <a:pt x="453" y="312"/>
                    </a:lnTo>
                    <a:lnTo>
                      <a:pt x="567" y="397"/>
                    </a:lnTo>
                    <a:lnTo>
                      <a:pt x="538" y="510"/>
                    </a:lnTo>
                    <a:lnTo>
                      <a:pt x="595" y="567"/>
                    </a:lnTo>
                    <a:lnTo>
                      <a:pt x="453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826" y="3607"/>
                <a:ext cx="680" cy="708"/>
              </a:xfrm>
              <a:custGeom>
                <a:avLst/>
                <a:gdLst>
                  <a:gd name="T0" fmla="*/ 0 w 680"/>
                  <a:gd name="T1" fmla="*/ 510 h 708"/>
                  <a:gd name="T2" fmla="*/ 113 w 680"/>
                  <a:gd name="T3" fmla="*/ 510 h 708"/>
                  <a:gd name="T4" fmla="*/ 113 w 680"/>
                  <a:gd name="T5" fmla="*/ 595 h 708"/>
                  <a:gd name="T6" fmla="*/ 226 w 680"/>
                  <a:gd name="T7" fmla="*/ 538 h 708"/>
                  <a:gd name="T8" fmla="*/ 311 w 680"/>
                  <a:gd name="T9" fmla="*/ 595 h 708"/>
                  <a:gd name="T10" fmla="*/ 425 w 680"/>
                  <a:gd name="T11" fmla="*/ 652 h 708"/>
                  <a:gd name="T12" fmla="*/ 481 w 680"/>
                  <a:gd name="T13" fmla="*/ 567 h 708"/>
                  <a:gd name="T14" fmla="*/ 510 w 680"/>
                  <a:gd name="T15" fmla="*/ 708 h 708"/>
                  <a:gd name="T16" fmla="*/ 538 w 680"/>
                  <a:gd name="T17" fmla="*/ 595 h 708"/>
                  <a:gd name="T18" fmla="*/ 595 w 680"/>
                  <a:gd name="T19" fmla="*/ 510 h 708"/>
                  <a:gd name="T20" fmla="*/ 538 w 680"/>
                  <a:gd name="T21" fmla="*/ 425 h 708"/>
                  <a:gd name="T22" fmla="*/ 595 w 680"/>
                  <a:gd name="T23" fmla="*/ 368 h 708"/>
                  <a:gd name="T24" fmla="*/ 595 w 680"/>
                  <a:gd name="T25" fmla="*/ 198 h 708"/>
                  <a:gd name="T26" fmla="*/ 680 w 680"/>
                  <a:gd name="T27" fmla="*/ 113 h 708"/>
                  <a:gd name="T28" fmla="*/ 652 w 680"/>
                  <a:gd name="T29" fmla="*/ 85 h 708"/>
                  <a:gd name="T30" fmla="*/ 595 w 680"/>
                  <a:gd name="T31" fmla="*/ 113 h 708"/>
                  <a:gd name="T32" fmla="*/ 567 w 680"/>
                  <a:gd name="T33" fmla="*/ 85 h 708"/>
                  <a:gd name="T34" fmla="*/ 481 w 680"/>
                  <a:gd name="T35" fmla="*/ 85 h 708"/>
                  <a:gd name="T36" fmla="*/ 453 w 680"/>
                  <a:gd name="T37" fmla="*/ 0 h 708"/>
                  <a:gd name="T38" fmla="*/ 311 w 680"/>
                  <a:gd name="T39" fmla="*/ 0 h 708"/>
                  <a:gd name="T40" fmla="*/ 255 w 680"/>
                  <a:gd name="T41" fmla="*/ 113 h 708"/>
                  <a:gd name="T42" fmla="*/ 141 w 680"/>
                  <a:gd name="T43" fmla="*/ 113 h 708"/>
                  <a:gd name="T44" fmla="*/ 113 w 680"/>
                  <a:gd name="T45" fmla="*/ 283 h 708"/>
                  <a:gd name="T46" fmla="*/ 0 w 680"/>
                  <a:gd name="T47" fmla="*/ 51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708">
                    <a:moveTo>
                      <a:pt x="0" y="510"/>
                    </a:moveTo>
                    <a:lnTo>
                      <a:pt x="113" y="510"/>
                    </a:lnTo>
                    <a:lnTo>
                      <a:pt x="113" y="595"/>
                    </a:lnTo>
                    <a:lnTo>
                      <a:pt x="226" y="538"/>
                    </a:lnTo>
                    <a:lnTo>
                      <a:pt x="311" y="595"/>
                    </a:lnTo>
                    <a:lnTo>
                      <a:pt x="425" y="652"/>
                    </a:lnTo>
                    <a:lnTo>
                      <a:pt x="481" y="567"/>
                    </a:lnTo>
                    <a:lnTo>
                      <a:pt x="510" y="708"/>
                    </a:lnTo>
                    <a:lnTo>
                      <a:pt x="538" y="595"/>
                    </a:lnTo>
                    <a:lnTo>
                      <a:pt x="595" y="510"/>
                    </a:lnTo>
                    <a:lnTo>
                      <a:pt x="538" y="425"/>
                    </a:lnTo>
                    <a:lnTo>
                      <a:pt x="595" y="368"/>
                    </a:lnTo>
                    <a:lnTo>
                      <a:pt x="595" y="198"/>
                    </a:lnTo>
                    <a:lnTo>
                      <a:pt x="680" y="113"/>
                    </a:lnTo>
                    <a:lnTo>
                      <a:pt x="652" y="85"/>
                    </a:lnTo>
                    <a:lnTo>
                      <a:pt x="595" y="113"/>
                    </a:lnTo>
                    <a:lnTo>
                      <a:pt x="567" y="85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11" y="0"/>
                    </a:lnTo>
                    <a:lnTo>
                      <a:pt x="255" y="113"/>
                    </a:lnTo>
                    <a:lnTo>
                      <a:pt x="141" y="113"/>
                    </a:lnTo>
                    <a:lnTo>
                      <a:pt x="113" y="283"/>
                    </a:lnTo>
                    <a:lnTo>
                      <a:pt x="0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967" y="3210"/>
                <a:ext cx="596" cy="510"/>
              </a:xfrm>
              <a:custGeom>
                <a:avLst/>
                <a:gdLst>
                  <a:gd name="T0" fmla="*/ 539 w 596"/>
                  <a:gd name="T1" fmla="*/ 510 h 510"/>
                  <a:gd name="T2" fmla="*/ 511 w 596"/>
                  <a:gd name="T3" fmla="*/ 482 h 510"/>
                  <a:gd name="T4" fmla="*/ 454 w 596"/>
                  <a:gd name="T5" fmla="*/ 510 h 510"/>
                  <a:gd name="T6" fmla="*/ 426 w 596"/>
                  <a:gd name="T7" fmla="*/ 482 h 510"/>
                  <a:gd name="T8" fmla="*/ 340 w 596"/>
                  <a:gd name="T9" fmla="*/ 482 h 510"/>
                  <a:gd name="T10" fmla="*/ 312 w 596"/>
                  <a:gd name="T11" fmla="*/ 397 h 510"/>
                  <a:gd name="T12" fmla="*/ 170 w 596"/>
                  <a:gd name="T13" fmla="*/ 397 h 510"/>
                  <a:gd name="T14" fmla="*/ 114 w 596"/>
                  <a:gd name="T15" fmla="*/ 510 h 510"/>
                  <a:gd name="T16" fmla="*/ 0 w 596"/>
                  <a:gd name="T17" fmla="*/ 510 h 510"/>
                  <a:gd name="T18" fmla="*/ 57 w 596"/>
                  <a:gd name="T19" fmla="*/ 340 h 510"/>
                  <a:gd name="T20" fmla="*/ 57 w 596"/>
                  <a:gd name="T21" fmla="*/ 227 h 510"/>
                  <a:gd name="T22" fmla="*/ 29 w 596"/>
                  <a:gd name="T23" fmla="*/ 227 h 510"/>
                  <a:gd name="T24" fmla="*/ 0 w 596"/>
                  <a:gd name="T25" fmla="*/ 198 h 510"/>
                  <a:gd name="T26" fmla="*/ 57 w 596"/>
                  <a:gd name="T27" fmla="*/ 0 h 510"/>
                  <a:gd name="T28" fmla="*/ 114 w 596"/>
                  <a:gd name="T29" fmla="*/ 0 h 510"/>
                  <a:gd name="T30" fmla="*/ 170 w 596"/>
                  <a:gd name="T31" fmla="*/ 85 h 510"/>
                  <a:gd name="T32" fmla="*/ 255 w 596"/>
                  <a:gd name="T33" fmla="*/ 142 h 510"/>
                  <a:gd name="T34" fmla="*/ 312 w 596"/>
                  <a:gd name="T35" fmla="*/ 85 h 510"/>
                  <a:gd name="T36" fmla="*/ 454 w 596"/>
                  <a:gd name="T37" fmla="*/ 85 h 510"/>
                  <a:gd name="T38" fmla="*/ 454 w 596"/>
                  <a:gd name="T39" fmla="*/ 142 h 510"/>
                  <a:gd name="T40" fmla="*/ 511 w 596"/>
                  <a:gd name="T41" fmla="*/ 170 h 510"/>
                  <a:gd name="T42" fmla="*/ 511 w 596"/>
                  <a:gd name="T43" fmla="*/ 255 h 510"/>
                  <a:gd name="T44" fmla="*/ 596 w 596"/>
                  <a:gd name="T45" fmla="*/ 283 h 510"/>
                  <a:gd name="T46" fmla="*/ 539 w 596"/>
                  <a:gd name="T47" fmla="*/ 340 h 510"/>
                  <a:gd name="T48" fmla="*/ 567 w 596"/>
                  <a:gd name="T49" fmla="*/ 425 h 510"/>
                  <a:gd name="T50" fmla="*/ 539 w 596"/>
                  <a:gd name="T5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6" h="510">
                    <a:moveTo>
                      <a:pt x="539" y="510"/>
                    </a:moveTo>
                    <a:lnTo>
                      <a:pt x="511" y="482"/>
                    </a:lnTo>
                    <a:lnTo>
                      <a:pt x="454" y="510"/>
                    </a:lnTo>
                    <a:lnTo>
                      <a:pt x="426" y="482"/>
                    </a:lnTo>
                    <a:lnTo>
                      <a:pt x="340" y="482"/>
                    </a:lnTo>
                    <a:lnTo>
                      <a:pt x="312" y="397"/>
                    </a:lnTo>
                    <a:lnTo>
                      <a:pt x="170" y="397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29" y="227"/>
                    </a:lnTo>
                    <a:lnTo>
                      <a:pt x="0" y="198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70" y="85"/>
                    </a:lnTo>
                    <a:lnTo>
                      <a:pt x="255" y="142"/>
                    </a:lnTo>
                    <a:lnTo>
                      <a:pt x="312" y="85"/>
                    </a:lnTo>
                    <a:lnTo>
                      <a:pt x="454" y="85"/>
                    </a:lnTo>
                    <a:lnTo>
                      <a:pt x="454" y="142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96" y="283"/>
                    </a:lnTo>
                    <a:lnTo>
                      <a:pt x="539" y="340"/>
                    </a:lnTo>
                    <a:lnTo>
                      <a:pt x="567" y="425"/>
                    </a:lnTo>
                    <a:lnTo>
                      <a:pt x="539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619" y="2133"/>
                <a:ext cx="624" cy="396"/>
              </a:xfrm>
              <a:custGeom>
                <a:avLst/>
                <a:gdLst>
                  <a:gd name="T0" fmla="*/ 0 w 624"/>
                  <a:gd name="T1" fmla="*/ 85 h 396"/>
                  <a:gd name="T2" fmla="*/ 29 w 624"/>
                  <a:gd name="T3" fmla="*/ 56 h 396"/>
                  <a:gd name="T4" fmla="*/ 85 w 624"/>
                  <a:gd name="T5" fmla="*/ 113 h 396"/>
                  <a:gd name="T6" fmla="*/ 85 w 624"/>
                  <a:gd name="T7" fmla="*/ 170 h 396"/>
                  <a:gd name="T8" fmla="*/ 142 w 624"/>
                  <a:gd name="T9" fmla="*/ 113 h 396"/>
                  <a:gd name="T10" fmla="*/ 142 w 624"/>
                  <a:gd name="T11" fmla="*/ 141 h 396"/>
                  <a:gd name="T12" fmla="*/ 255 w 624"/>
                  <a:gd name="T13" fmla="*/ 113 h 396"/>
                  <a:gd name="T14" fmla="*/ 255 w 624"/>
                  <a:gd name="T15" fmla="*/ 85 h 396"/>
                  <a:gd name="T16" fmla="*/ 341 w 624"/>
                  <a:gd name="T17" fmla="*/ 85 h 396"/>
                  <a:gd name="T18" fmla="*/ 397 w 624"/>
                  <a:gd name="T19" fmla="*/ 170 h 396"/>
                  <a:gd name="T20" fmla="*/ 426 w 624"/>
                  <a:gd name="T21" fmla="*/ 141 h 396"/>
                  <a:gd name="T22" fmla="*/ 511 w 624"/>
                  <a:gd name="T23" fmla="*/ 141 h 396"/>
                  <a:gd name="T24" fmla="*/ 567 w 624"/>
                  <a:gd name="T25" fmla="*/ 0 h 396"/>
                  <a:gd name="T26" fmla="*/ 596 w 624"/>
                  <a:gd name="T27" fmla="*/ 113 h 396"/>
                  <a:gd name="T28" fmla="*/ 567 w 624"/>
                  <a:gd name="T29" fmla="*/ 141 h 396"/>
                  <a:gd name="T30" fmla="*/ 624 w 624"/>
                  <a:gd name="T31" fmla="*/ 255 h 396"/>
                  <a:gd name="T32" fmla="*/ 482 w 624"/>
                  <a:gd name="T33" fmla="*/ 311 h 396"/>
                  <a:gd name="T34" fmla="*/ 369 w 624"/>
                  <a:gd name="T35" fmla="*/ 255 h 396"/>
                  <a:gd name="T36" fmla="*/ 284 w 624"/>
                  <a:gd name="T37" fmla="*/ 396 h 396"/>
                  <a:gd name="T38" fmla="*/ 255 w 624"/>
                  <a:gd name="T39" fmla="*/ 340 h 396"/>
                  <a:gd name="T40" fmla="*/ 199 w 624"/>
                  <a:gd name="T41" fmla="*/ 396 h 396"/>
                  <a:gd name="T42" fmla="*/ 114 w 624"/>
                  <a:gd name="T43" fmla="*/ 255 h 396"/>
                  <a:gd name="T44" fmla="*/ 29 w 624"/>
                  <a:gd name="T45" fmla="*/ 226 h 396"/>
                  <a:gd name="T46" fmla="*/ 0 w 624"/>
                  <a:gd name="T47" fmla="*/ 170 h 396"/>
                  <a:gd name="T48" fmla="*/ 0 w 624"/>
                  <a:gd name="T49" fmla="*/ 8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396">
                    <a:moveTo>
                      <a:pt x="0" y="85"/>
                    </a:moveTo>
                    <a:lnTo>
                      <a:pt x="29" y="56"/>
                    </a:lnTo>
                    <a:lnTo>
                      <a:pt x="85" y="113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141"/>
                    </a:lnTo>
                    <a:lnTo>
                      <a:pt x="255" y="113"/>
                    </a:lnTo>
                    <a:lnTo>
                      <a:pt x="255" y="85"/>
                    </a:lnTo>
                    <a:lnTo>
                      <a:pt x="341" y="85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511" y="141"/>
                    </a:lnTo>
                    <a:lnTo>
                      <a:pt x="567" y="0"/>
                    </a:lnTo>
                    <a:lnTo>
                      <a:pt x="596" y="113"/>
                    </a:lnTo>
                    <a:lnTo>
                      <a:pt x="567" y="141"/>
                    </a:lnTo>
                    <a:lnTo>
                      <a:pt x="624" y="255"/>
                    </a:lnTo>
                    <a:lnTo>
                      <a:pt x="482" y="311"/>
                    </a:lnTo>
                    <a:lnTo>
                      <a:pt x="369" y="255"/>
                    </a:lnTo>
                    <a:lnTo>
                      <a:pt x="284" y="396"/>
                    </a:lnTo>
                    <a:lnTo>
                      <a:pt x="255" y="340"/>
                    </a:lnTo>
                    <a:lnTo>
                      <a:pt x="199" y="396"/>
                    </a:lnTo>
                    <a:lnTo>
                      <a:pt x="114" y="255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279" y="2870"/>
                <a:ext cx="681" cy="623"/>
              </a:xfrm>
              <a:custGeom>
                <a:avLst/>
                <a:gdLst>
                  <a:gd name="T0" fmla="*/ 284 w 681"/>
                  <a:gd name="T1" fmla="*/ 623 h 623"/>
                  <a:gd name="T2" fmla="*/ 199 w 681"/>
                  <a:gd name="T3" fmla="*/ 595 h 623"/>
                  <a:gd name="T4" fmla="*/ 199 w 681"/>
                  <a:gd name="T5" fmla="*/ 510 h 623"/>
                  <a:gd name="T6" fmla="*/ 142 w 681"/>
                  <a:gd name="T7" fmla="*/ 482 h 623"/>
                  <a:gd name="T8" fmla="*/ 142 w 681"/>
                  <a:gd name="T9" fmla="*/ 425 h 623"/>
                  <a:gd name="T10" fmla="*/ 0 w 681"/>
                  <a:gd name="T11" fmla="*/ 425 h 623"/>
                  <a:gd name="T12" fmla="*/ 114 w 681"/>
                  <a:gd name="T13" fmla="*/ 340 h 623"/>
                  <a:gd name="T14" fmla="*/ 85 w 681"/>
                  <a:gd name="T15" fmla="*/ 312 h 623"/>
                  <a:gd name="T16" fmla="*/ 85 w 681"/>
                  <a:gd name="T17" fmla="*/ 170 h 623"/>
                  <a:gd name="T18" fmla="*/ 114 w 681"/>
                  <a:gd name="T19" fmla="*/ 0 h 623"/>
                  <a:gd name="T20" fmla="*/ 199 w 681"/>
                  <a:gd name="T21" fmla="*/ 56 h 623"/>
                  <a:gd name="T22" fmla="*/ 397 w 681"/>
                  <a:gd name="T23" fmla="*/ 56 h 623"/>
                  <a:gd name="T24" fmla="*/ 425 w 681"/>
                  <a:gd name="T25" fmla="*/ 141 h 623"/>
                  <a:gd name="T26" fmla="*/ 539 w 681"/>
                  <a:gd name="T27" fmla="*/ 198 h 623"/>
                  <a:gd name="T28" fmla="*/ 539 w 681"/>
                  <a:gd name="T29" fmla="*/ 283 h 623"/>
                  <a:gd name="T30" fmla="*/ 595 w 681"/>
                  <a:gd name="T31" fmla="*/ 312 h 623"/>
                  <a:gd name="T32" fmla="*/ 624 w 681"/>
                  <a:gd name="T33" fmla="*/ 283 h 623"/>
                  <a:gd name="T34" fmla="*/ 681 w 681"/>
                  <a:gd name="T35" fmla="*/ 340 h 623"/>
                  <a:gd name="T36" fmla="*/ 624 w 681"/>
                  <a:gd name="T37" fmla="*/ 453 h 623"/>
                  <a:gd name="T38" fmla="*/ 510 w 681"/>
                  <a:gd name="T39" fmla="*/ 397 h 623"/>
                  <a:gd name="T40" fmla="*/ 425 w 681"/>
                  <a:gd name="T41" fmla="*/ 425 h 623"/>
                  <a:gd name="T42" fmla="*/ 284 w 681"/>
                  <a:gd name="T43" fmla="*/ 567 h 623"/>
                  <a:gd name="T44" fmla="*/ 284 w 681"/>
                  <a:gd name="T4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623">
                    <a:moveTo>
                      <a:pt x="284" y="623"/>
                    </a:moveTo>
                    <a:lnTo>
                      <a:pt x="199" y="595"/>
                    </a:lnTo>
                    <a:lnTo>
                      <a:pt x="199" y="510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0" y="425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85" y="170"/>
                    </a:lnTo>
                    <a:lnTo>
                      <a:pt x="114" y="0"/>
                    </a:lnTo>
                    <a:lnTo>
                      <a:pt x="199" y="56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539" y="198"/>
                    </a:lnTo>
                    <a:lnTo>
                      <a:pt x="539" y="283"/>
                    </a:lnTo>
                    <a:lnTo>
                      <a:pt x="595" y="312"/>
                    </a:lnTo>
                    <a:lnTo>
                      <a:pt x="624" y="283"/>
                    </a:lnTo>
                    <a:lnTo>
                      <a:pt x="681" y="340"/>
                    </a:lnTo>
                    <a:lnTo>
                      <a:pt x="624" y="453"/>
                    </a:lnTo>
                    <a:lnTo>
                      <a:pt x="510" y="397"/>
                    </a:lnTo>
                    <a:lnTo>
                      <a:pt x="425" y="425"/>
                    </a:lnTo>
                    <a:lnTo>
                      <a:pt x="284" y="567"/>
                    </a:lnTo>
                    <a:lnTo>
                      <a:pt x="284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081" y="1991"/>
                <a:ext cx="1190" cy="1247"/>
              </a:xfrm>
              <a:custGeom>
                <a:avLst/>
                <a:gdLst>
                  <a:gd name="T0" fmla="*/ 482 w 1190"/>
                  <a:gd name="T1" fmla="*/ 170 h 1247"/>
                  <a:gd name="T2" fmla="*/ 397 w 1190"/>
                  <a:gd name="T3" fmla="*/ 85 h 1247"/>
                  <a:gd name="T4" fmla="*/ 312 w 1190"/>
                  <a:gd name="T5" fmla="*/ 113 h 1247"/>
                  <a:gd name="T6" fmla="*/ 283 w 1190"/>
                  <a:gd name="T7" fmla="*/ 0 h 1247"/>
                  <a:gd name="T8" fmla="*/ 198 w 1190"/>
                  <a:gd name="T9" fmla="*/ 0 h 1247"/>
                  <a:gd name="T10" fmla="*/ 113 w 1190"/>
                  <a:gd name="T11" fmla="*/ 28 h 1247"/>
                  <a:gd name="T12" fmla="*/ 0 w 1190"/>
                  <a:gd name="T13" fmla="*/ 283 h 1247"/>
                  <a:gd name="T14" fmla="*/ 28 w 1190"/>
                  <a:gd name="T15" fmla="*/ 340 h 1247"/>
                  <a:gd name="T16" fmla="*/ 0 w 1190"/>
                  <a:gd name="T17" fmla="*/ 397 h 1247"/>
                  <a:gd name="T18" fmla="*/ 85 w 1190"/>
                  <a:gd name="T19" fmla="*/ 567 h 1247"/>
                  <a:gd name="T20" fmla="*/ 255 w 1190"/>
                  <a:gd name="T21" fmla="*/ 652 h 1247"/>
                  <a:gd name="T22" fmla="*/ 226 w 1190"/>
                  <a:gd name="T23" fmla="*/ 737 h 1247"/>
                  <a:gd name="T24" fmla="*/ 368 w 1190"/>
                  <a:gd name="T25" fmla="*/ 794 h 1247"/>
                  <a:gd name="T26" fmla="*/ 312 w 1190"/>
                  <a:gd name="T27" fmla="*/ 879 h 1247"/>
                  <a:gd name="T28" fmla="*/ 397 w 1190"/>
                  <a:gd name="T29" fmla="*/ 935 h 1247"/>
                  <a:gd name="T30" fmla="*/ 595 w 1190"/>
                  <a:gd name="T31" fmla="*/ 935 h 1247"/>
                  <a:gd name="T32" fmla="*/ 623 w 1190"/>
                  <a:gd name="T33" fmla="*/ 1020 h 1247"/>
                  <a:gd name="T34" fmla="*/ 737 w 1190"/>
                  <a:gd name="T35" fmla="*/ 1077 h 1247"/>
                  <a:gd name="T36" fmla="*/ 737 w 1190"/>
                  <a:gd name="T37" fmla="*/ 1162 h 1247"/>
                  <a:gd name="T38" fmla="*/ 793 w 1190"/>
                  <a:gd name="T39" fmla="*/ 1191 h 1247"/>
                  <a:gd name="T40" fmla="*/ 822 w 1190"/>
                  <a:gd name="T41" fmla="*/ 1162 h 1247"/>
                  <a:gd name="T42" fmla="*/ 879 w 1190"/>
                  <a:gd name="T43" fmla="*/ 1219 h 1247"/>
                  <a:gd name="T44" fmla="*/ 1020 w 1190"/>
                  <a:gd name="T45" fmla="*/ 1247 h 1247"/>
                  <a:gd name="T46" fmla="*/ 1077 w 1190"/>
                  <a:gd name="T47" fmla="*/ 1191 h 1247"/>
                  <a:gd name="T48" fmla="*/ 1162 w 1190"/>
                  <a:gd name="T49" fmla="*/ 1247 h 1247"/>
                  <a:gd name="T50" fmla="*/ 1190 w 1190"/>
                  <a:gd name="T51" fmla="*/ 1191 h 1247"/>
                  <a:gd name="T52" fmla="*/ 1134 w 1190"/>
                  <a:gd name="T53" fmla="*/ 907 h 1247"/>
                  <a:gd name="T54" fmla="*/ 1162 w 1190"/>
                  <a:gd name="T55" fmla="*/ 595 h 1247"/>
                  <a:gd name="T56" fmla="*/ 1190 w 1190"/>
                  <a:gd name="T57" fmla="*/ 482 h 1247"/>
                  <a:gd name="T58" fmla="*/ 1077 w 1190"/>
                  <a:gd name="T59" fmla="*/ 482 h 1247"/>
                  <a:gd name="T60" fmla="*/ 1020 w 1190"/>
                  <a:gd name="T61" fmla="*/ 538 h 1247"/>
                  <a:gd name="T62" fmla="*/ 992 w 1190"/>
                  <a:gd name="T63" fmla="*/ 652 h 1247"/>
                  <a:gd name="T64" fmla="*/ 935 w 1190"/>
                  <a:gd name="T65" fmla="*/ 680 h 1247"/>
                  <a:gd name="T66" fmla="*/ 964 w 1190"/>
                  <a:gd name="T67" fmla="*/ 737 h 1247"/>
                  <a:gd name="T68" fmla="*/ 907 w 1190"/>
                  <a:gd name="T69" fmla="*/ 709 h 1247"/>
                  <a:gd name="T70" fmla="*/ 879 w 1190"/>
                  <a:gd name="T71" fmla="*/ 765 h 1247"/>
                  <a:gd name="T72" fmla="*/ 793 w 1190"/>
                  <a:gd name="T73" fmla="*/ 765 h 1247"/>
                  <a:gd name="T74" fmla="*/ 765 w 1190"/>
                  <a:gd name="T75" fmla="*/ 737 h 1247"/>
                  <a:gd name="T76" fmla="*/ 765 w 1190"/>
                  <a:gd name="T77" fmla="*/ 680 h 1247"/>
                  <a:gd name="T78" fmla="*/ 708 w 1190"/>
                  <a:gd name="T79" fmla="*/ 680 h 1247"/>
                  <a:gd name="T80" fmla="*/ 652 w 1190"/>
                  <a:gd name="T81" fmla="*/ 624 h 1247"/>
                  <a:gd name="T82" fmla="*/ 708 w 1190"/>
                  <a:gd name="T83" fmla="*/ 595 h 1247"/>
                  <a:gd name="T84" fmla="*/ 538 w 1190"/>
                  <a:gd name="T85" fmla="*/ 538 h 1247"/>
                  <a:gd name="T86" fmla="*/ 538 w 1190"/>
                  <a:gd name="T87" fmla="*/ 595 h 1247"/>
                  <a:gd name="T88" fmla="*/ 538 w 1190"/>
                  <a:gd name="T89" fmla="*/ 624 h 1247"/>
                  <a:gd name="T90" fmla="*/ 453 w 1190"/>
                  <a:gd name="T91" fmla="*/ 652 h 1247"/>
                  <a:gd name="T92" fmla="*/ 340 w 1190"/>
                  <a:gd name="T93" fmla="*/ 595 h 1247"/>
                  <a:gd name="T94" fmla="*/ 397 w 1190"/>
                  <a:gd name="T95" fmla="*/ 567 h 1247"/>
                  <a:gd name="T96" fmla="*/ 368 w 1190"/>
                  <a:gd name="T97" fmla="*/ 453 h 1247"/>
                  <a:gd name="T98" fmla="*/ 425 w 1190"/>
                  <a:gd name="T99" fmla="*/ 453 h 1247"/>
                  <a:gd name="T100" fmla="*/ 482 w 1190"/>
                  <a:gd name="T101" fmla="*/ 482 h 1247"/>
                  <a:gd name="T102" fmla="*/ 510 w 1190"/>
                  <a:gd name="T103" fmla="*/ 312 h 1247"/>
                  <a:gd name="T104" fmla="*/ 453 w 1190"/>
                  <a:gd name="T105" fmla="*/ 283 h 1247"/>
                  <a:gd name="T106" fmla="*/ 425 w 1190"/>
                  <a:gd name="T107" fmla="*/ 312 h 1247"/>
                  <a:gd name="T108" fmla="*/ 397 w 1190"/>
                  <a:gd name="T109" fmla="*/ 283 h 1247"/>
                  <a:gd name="T110" fmla="*/ 425 w 1190"/>
                  <a:gd name="T111" fmla="*/ 198 h 1247"/>
                  <a:gd name="T112" fmla="*/ 482 w 1190"/>
                  <a:gd name="T113" fmla="*/ 17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90" h="1247">
                    <a:moveTo>
                      <a:pt x="482" y="170"/>
                    </a:moveTo>
                    <a:lnTo>
                      <a:pt x="397" y="85"/>
                    </a:lnTo>
                    <a:lnTo>
                      <a:pt x="312" y="113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13" y="28"/>
                    </a:lnTo>
                    <a:lnTo>
                      <a:pt x="0" y="283"/>
                    </a:lnTo>
                    <a:lnTo>
                      <a:pt x="28" y="340"/>
                    </a:lnTo>
                    <a:lnTo>
                      <a:pt x="0" y="397"/>
                    </a:lnTo>
                    <a:lnTo>
                      <a:pt x="85" y="567"/>
                    </a:lnTo>
                    <a:lnTo>
                      <a:pt x="255" y="652"/>
                    </a:lnTo>
                    <a:lnTo>
                      <a:pt x="226" y="737"/>
                    </a:lnTo>
                    <a:lnTo>
                      <a:pt x="368" y="794"/>
                    </a:lnTo>
                    <a:lnTo>
                      <a:pt x="312" y="879"/>
                    </a:lnTo>
                    <a:lnTo>
                      <a:pt x="397" y="935"/>
                    </a:lnTo>
                    <a:lnTo>
                      <a:pt x="595" y="935"/>
                    </a:lnTo>
                    <a:lnTo>
                      <a:pt x="623" y="1020"/>
                    </a:lnTo>
                    <a:lnTo>
                      <a:pt x="737" y="1077"/>
                    </a:lnTo>
                    <a:lnTo>
                      <a:pt x="737" y="1162"/>
                    </a:lnTo>
                    <a:lnTo>
                      <a:pt x="793" y="1191"/>
                    </a:lnTo>
                    <a:lnTo>
                      <a:pt x="822" y="1162"/>
                    </a:lnTo>
                    <a:lnTo>
                      <a:pt x="879" y="1219"/>
                    </a:lnTo>
                    <a:lnTo>
                      <a:pt x="1020" y="1247"/>
                    </a:lnTo>
                    <a:lnTo>
                      <a:pt x="1077" y="1191"/>
                    </a:lnTo>
                    <a:lnTo>
                      <a:pt x="1162" y="1247"/>
                    </a:lnTo>
                    <a:lnTo>
                      <a:pt x="1190" y="1191"/>
                    </a:lnTo>
                    <a:lnTo>
                      <a:pt x="1134" y="907"/>
                    </a:lnTo>
                    <a:lnTo>
                      <a:pt x="1162" y="595"/>
                    </a:lnTo>
                    <a:lnTo>
                      <a:pt x="1190" y="482"/>
                    </a:lnTo>
                    <a:lnTo>
                      <a:pt x="1077" y="482"/>
                    </a:lnTo>
                    <a:lnTo>
                      <a:pt x="1020" y="538"/>
                    </a:lnTo>
                    <a:lnTo>
                      <a:pt x="992" y="652"/>
                    </a:lnTo>
                    <a:lnTo>
                      <a:pt x="935" y="680"/>
                    </a:lnTo>
                    <a:lnTo>
                      <a:pt x="964" y="737"/>
                    </a:lnTo>
                    <a:lnTo>
                      <a:pt x="907" y="709"/>
                    </a:lnTo>
                    <a:lnTo>
                      <a:pt x="879" y="765"/>
                    </a:lnTo>
                    <a:lnTo>
                      <a:pt x="793" y="765"/>
                    </a:lnTo>
                    <a:lnTo>
                      <a:pt x="765" y="737"/>
                    </a:lnTo>
                    <a:lnTo>
                      <a:pt x="765" y="680"/>
                    </a:lnTo>
                    <a:lnTo>
                      <a:pt x="708" y="680"/>
                    </a:lnTo>
                    <a:lnTo>
                      <a:pt x="652" y="624"/>
                    </a:lnTo>
                    <a:lnTo>
                      <a:pt x="708" y="595"/>
                    </a:lnTo>
                    <a:lnTo>
                      <a:pt x="538" y="538"/>
                    </a:lnTo>
                    <a:lnTo>
                      <a:pt x="538" y="595"/>
                    </a:lnTo>
                    <a:lnTo>
                      <a:pt x="538" y="624"/>
                    </a:lnTo>
                    <a:lnTo>
                      <a:pt x="453" y="652"/>
                    </a:lnTo>
                    <a:lnTo>
                      <a:pt x="340" y="595"/>
                    </a:lnTo>
                    <a:lnTo>
                      <a:pt x="397" y="567"/>
                    </a:lnTo>
                    <a:lnTo>
                      <a:pt x="368" y="453"/>
                    </a:lnTo>
                    <a:lnTo>
                      <a:pt x="425" y="453"/>
                    </a:lnTo>
                    <a:lnTo>
                      <a:pt x="482" y="482"/>
                    </a:lnTo>
                    <a:lnTo>
                      <a:pt x="510" y="312"/>
                    </a:lnTo>
                    <a:lnTo>
                      <a:pt x="453" y="283"/>
                    </a:lnTo>
                    <a:lnTo>
                      <a:pt x="425" y="312"/>
                    </a:lnTo>
                    <a:lnTo>
                      <a:pt x="397" y="283"/>
                    </a:lnTo>
                    <a:lnTo>
                      <a:pt x="425" y="198"/>
                    </a:lnTo>
                    <a:lnTo>
                      <a:pt x="482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627" y="1821"/>
                <a:ext cx="822" cy="1531"/>
              </a:xfrm>
              <a:custGeom>
                <a:avLst/>
                <a:gdLst>
                  <a:gd name="T0" fmla="*/ 397 w 822"/>
                  <a:gd name="T1" fmla="*/ 1389 h 1531"/>
                  <a:gd name="T2" fmla="*/ 454 w 822"/>
                  <a:gd name="T3" fmla="*/ 1389 h 1531"/>
                  <a:gd name="T4" fmla="*/ 510 w 822"/>
                  <a:gd name="T5" fmla="*/ 1474 h 1531"/>
                  <a:gd name="T6" fmla="*/ 595 w 822"/>
                  <a:gd name="T7" fmla="*/ 1531 h 1531"/>
                  <a:gd name="T8" fmla="*/ 652 w 822"/>
                  <a:gd name="T9" fmla="*/ 1474 h 1531"/>
                  <a:gd name="T10" fmla="*/ 766 w 822"/>
                  <a:gd name="T11" fmla="*/ 1389 h 1531"/>
                  <a:gd name="T12" fmla="*/ 737 w 822"/>
                  <a:gd name="T13" fmla="*/ 1361 h 1531"/>
                  <a:gd name="T14" fmla="*/ 737 w 822"/>
                  <a:gd name="T15" fmla="*/ 1219 h 1531"/>
                  <a:gd name="T16" fmla="*/ 766 w 822"/>
                  <a:gd name="T17" fmla="*/ 1049 h 1531"/>
                  <a:gd name="T18" fmla="*/ 822 w 822"/>
                  <a:gd name="T19" fmla="*/ 964 h 1531"/>
                  <a:gd name="T20" fmla="*/ 680 w 822"/>
                  <a:gd name="T21" fmla="*/ 907 h 1531"/>
                  <a:gd name="T22" fmla="*/ 709 w 822"/>
                  <a:gd name="T23" fmla="*/ 822 h 1531"/>
                  <a:gd name="T24" fmla="*/ 539 w 822"/>
                  <a:gd name="T25" fmla="*/ 737 h 1531"/>
                  <a:gd name="T26" fmla="*/ 454 w 822"/>
                  <a:gd name="T27" fmla="*/ 567 h 1531"/>
                  <a:gd name="T28" fmla="*/ 482 w 822"/>
                  <a:gd name="T29" fmla="*/ 510 h 1531"/>
                  <a:gd name="T30" fmla="*/ 454 w 822"/>
                  <a:gd name="T31" fmla="*/ 453 h 1531"/>
                  <a:gd name="T32" fmla="*/ 567 w 822"/>
                  <a:gd name="T33" fmla="*/ 198 h 1531"/>
                  <a:gd name="T34" fmla="*/ 652 w 822"/>
                  <a:gd name="T35" fmla="*/ 170 h 1531"/>
                  <a:gd name="T36" fmla="*/ 624 w 822"/>
                  <a:gd name="T37" fmla="*/ 0 h 1531"/>
                  <a:gd name="T38" fmla="*/ 510 w 822"/>
                  <a:gd name="T39" fmla="*/ 56 h 1531"/>
                  <a:gd name="T40" fmla="*/ 425 w 822"/>
                  <a:gd name="T41" fmla="*/ 141 h 1531"/>
                  <a:gd name="T42" fmla="*/ 312 w 822"/>
                  <a:gd name="T43" fmla="*/ 198 h 1531"/>
                  <a:gd name="T44" fmla="*/ 255 w 822"/>
                  <a:gd name="T45" fmla="*/ 170 h 1531"/>
                  <a:gd name="T46" fmla="*/ 284 w 822"/>
                  <a:gd name="T47" fmla="*/ 141 h 1531"/>
                  <a:gd name="T48" fmla="*/ 199 w 822"/>
                  <a:gd name="T49" fmla="*/ 113 h 1531"/>
                  <a:gd name="T50" fmla="*/ 199 w 822"/>
                  <a:gd name="T51" fmla="*/ 56 h 1531"/>
                  <a:gd name="T52" fmla="*/ 114 w 822"/>
                  <a:gd name="T53" fmla="*/ 56 h 1531"/>
                  <a:gd name="T54" fmla="*/ 28 w 822"/>
                  <a:gd name="T55" fmla="*/ 113 h 1531"/>
                  <a:gd name="T56" fmla="*/ 28 w 822"/>
                  <a:gd name="T57" fmla="*/ 283 h 1531"/>
                  <a:gd name="T58" fmla="*/ 0 w 822"/>
                  <a:gd name="T59" fmla="*/ 425 h 1531"/>
                  <a:gd name="T60" fmla="*/ 28 w 822"/>
                  <a:gd name="T61" fmla="*/ 482 h 1531"/>
                  <a:gd name="T62" fmla="*/ 85 w 822"/>
                  <a:gd name="T63" fmla="*/ 482 h 1531"/>
                  <a:gd name="T64" fmla="*/ 142 w 822"/>
                  <a:gd name="T65" fmla="*/ 425 h 1531"/>
                  <a:gd name="T66" fmla="*/ 199 w 822"/>
                  <a:gd name="T67" fmla="*/ 425 h 1531"/>
                  <a:gd name="T68" fmla="*/ 255 w 822"/>
                  <a:gd name="T69" fmla="*/ 510 h 1531"/>
                  <a:gd name="T70" fmla="*/ 227 w 822"/>
                  <a:gd name="T71" fmla="*/ 765 h 1531"/>
                  <a:gd name="T72" fmla="*/ 199 w 822"/>
                  <a:gd name="T73" fmla="*/ 794 h 1531"/>
                  <a:gd name="T74" fmla="*/ 227 w 822"/>
                  <a:gd name="T75" fmla="*/ 964 h 1531"/>
                  <a:gd name="T76" fmla="*/ 255 w 822"/>
                  <a:gd name="T77" fmla="*/ 935 h 1531"/>
                  <a:gd name="T78" fmla="*/ 312 w 822"/>
                  <a:gd name="T79" fmla="*/ 1077 h 1531"/>
                  <a:gd name="T80" fmla="*/ 312 w 822"/>
                  <a:gd name="T81" fmla="*/ 1162 h 1531"/>
                  <a:gd name="T82" fmla="*/ 397 w 822"/>
                  <a:gd name="T83" fmla="*/ 1219 h 1531"/>
                  <a:gd name="T84" fmla="*/ 397 w 822"/>
                  <a:gd name="T85" fmla="*/ 1389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1531">
                    <a:moveTo>
                      <a:pt x="397" y="1389"/>
                    </a:moveTo>
                    <a:lnTo>
                      <a:pt x="454" y="1389"/>
                    </a:lnTo>
                    <a:lnTo>
                      <a:pt x="510" y="1474"/>
                    </a:lnTo>
                    <a:lnTo>
                      <a:pt x="595" y="1531"/>
                    </a:lnTo>
                    <a:lnTo>
                      <a:pt x="652" y="1474"/>
                    </a:lnTo>
                    <a:lnTo>
                      <a:pt x="766" y="1389"/>
                    </a:lnTo>
                    <a:lnTo>
                      <a:pt x="737" y="1361"/>
                    </a:lnTo>
                    <a:lnTo>
                      <a:pt x="737" y="1219"/>
                    </a:lnTo>
                    <a:lnTo>
                      <a:pt x="766" y="1049"/>
                    </a:lnTo>
                    <a:lnTo>
                      <a:pt x="822" y="964"/>
                    </a:lnTo>
                    <a:lnTo>
                      <a:pt x="680" y="907"/>
                    </a:lnTo>
                    <a:lnTo>
                      <a:pt x="709" y="822"/>
                    </a:lnTo>
                    <a:lnTo>
                      <a:pt x="539" y="737"/>
                    </a:lnTo>
                    <a:lnTo>
                      <a:pt x="454" y="567"/>
                    </a:lnTo>
                    <a:lnTo>
                      <a:pt x="482" y="510"/>
                    </a:lnTo>
                    <a:lnTo>
                      <a:pt x="454" y="453"/>
                    </a:lnTo>
                    <a:lnTo>
                      <a:pt x="567" y="198"/>
                    </a:lnTo>
                    <a:lnTo>
                      <a:pt x="652" y="170"/>
                    </a:lnTo>
                    <a:lnTo>
                      <a:pt x="624" y="0"/>
                    </a:lnTo>
                    <a:lnTo>
                      <a:pt x="510" y="56"/>
                    </a:lnTo>
                    <a:lnTo>
                      <a:pt x="425" y="141"/>
                    </a:lnTo>
                    <a:lnTo>
                      <a:pt x="312" y="198"/>
                    </a:lnTo>
                    <a:lnTo>
                      <a:pt x="255" y="170"/>
                    </a:lnTo>
                    <a:lnTo>
                      <a:pt x="284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14" y="56"/>
                    </a:lnTo>
                    <a:lnTo>
                      <a:pt x="28" y="113"/>
                    </a:lnTo>
                    <a:lnTo>
                      <a:pt x="28" y="283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55" y="510"/>
                    </a:lnTo>
                    <a:lnTo>
                      <a:pt x="227" y="765"/>
                    </a:lnTo>
                    <a:lnTo>
                      <a:pt x="199" y="794"/>
                    </a:lnTo>
                    <a:lnTo>
                      <a:pt x="227" y="964"/>
                    </a:lnTo>
                    <a:lnTo>
                      <a:pt x="255" y="935"/>
                    </a:lnTo>
                    <a:lnTo>
                      <a:pt x="312" y="1077"/>
                    </a:lnTo>
                    <a:lnTo>
                      <a:pt x="312" y="1162"/>
                    </a:lnTo>
                    <a:lnTo>
                      <a:pt x="397" y="1219"/>
                    </a:lnTo>
                    <a:lnTo>
                      <a:pt x="397" y="13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741" y="573"/>
                <a:ext cx="2012" cy="1446"/>
              </a:xfrm>
              <a:custGeom>
                <a:avLst/>
                <a:gdLst>
                  <a:gd name="T0" fmla="*/ 85 w 2012"/>
                  <a:gd name="T1" fmla="*/ 1304 h 1446"/>
                  <a:gd name="T2" fmla="*/ 170 w 2012"/>
                  <a:gd name="T3" fmla="*/ 1389 h 1446"/>
                  <a:gd name="T4" fmla="*/ 198 w 2012"/>
                  <a:gd name="T5" fmla="*/ 1446 h 1446"/>
                  <a:gd name="T6" fmla="*/ 396 w 2012"/>
                  <a:gd name="T7" fmla="*/ 1304 h 1446"/>
                  <a:gd name="T8" fmla="*/ 425 w 2012"/>
                  <a:gd name="T9" fmla="*/ 1248 h 1446"/>
                  <a:gd name="T10" fmla="*/ 453 w 2012"/>
                  <a:gd name="T11" fmla="*/ 1106 h 1446"/>
                  <a:gd name="T12" fmla="*/ 538 w 2012"/>
                  <a:gd name="T13" fmla="*/ 1134 h 1446"/>
                  <a:gd name="T14" fmla="*/ 737 w 2012"/>
                  <a:gd name="T15" fmla="*/ 993 h 1446"/>
                  <a:gd name="T16" fmla="*/ 878 w 2012"/>
                  <a:gd name="T17" fmla="*/ 964 h 1446"/>
                  <a:gd name="T18" fmla="*/ 1048 w 2012"/>
                  <a:gd name="T19" fmla="*/ 908 h 1446"/>
                  <a:gd name="T20" fmla="*/ 1133 w 2012"/>
                  <a:gd name="T21" fmla="*/ 851 h 1446"/>
                  <a:gd name="T22" fmla="*/ 1190 w 2012"/>
                  <a:gd name="T23" fmla="*/ 709 h 1446"/>
                  <a:gd name="T24" fmla="*/ 1190 w 2012"/>
                  <a:gd name="T25" fmla="*/ 624 h 1446"/>
                  <a:gd name="T26" fmla="*/ 1133 w 2012"/>
                  <a:gd name="T27" fmla="*/ 482 h 1446"/>
                  <a:gd name="T28" fmla="*/ 1417 w 2012"/>
                  <a:gd name="T29" fmla="*/ 369 h 1446"/>
                  <a:gd name="T30" fmla="*/ 1530 w 2012"/>
                  <a:gd name="T31" fmla="*/ 426 h 1446"/>
                  <a:gd name="T32" fmla="*/ 1615 w 2012"/>
                  <a:gd name="T33" fmla="*/ 369 h 1446"/>
                  <a:gd name="T34" fmla="*/ 1700 w 2012"/>
                  <a:gd name="T35" fmla="*/ 426 h 1446"/>
                  <a:gd name="T36" fmla="*/ 1786 w 2012"/>
                  <a:gd name="T37" fmla="*/ 312 h 1446"/>
                  <a:gd name="T38" fmla="*/ 1871 w 2012"/>
                  <a:gd name="T39" fmla="*/ 312 h 1446"/>
                  <a:gd name="T40" fmla="*/ 1956 w 2012"/>
                  <a:gd name="T41" fmla="*/ 255 h 1446"/>
                  <a:gd name="T42" fmla="*/ 1814 w 2012"/>
                  <a:gd name="T43" fmla="*/ 142 h 1446"/>
                  <a:gd name="T44" fmla="*/ 1842 w 2012"/>
                  <a:gd name="T45" fmla="*/ 57 h 1446"/>
                  <a:gd name="T46" fmla="*/ 1700 w 2012"/>
                  <a:gd name="T47" fmla="*/ 85 h 1446"/>
                  <a:gd name="T48" fmla="*/ 1587 w 2012"/>
                  <a:gd name="T49" fmla="*/ 57 h 1446"/>
                  <a:gd name="T50" fmla="*/ 1389 w 2012"/>
                  <a:gd name="T51" fmla="*/ 170 h 1446"/>
                  <a:gd name="T52" fmla="*/ 1162 w 2012"/>
                  <a:gd name="T53" fmla="*/ 284 h 1446"/>
                  <a:gd name="T54" fmla="*/ 992 w 2012"/>
                  <a:gd name="T55" fmla="*/ 369 h 1446"/>
                  <a:gd name="T56" fmla="*/ 850 w 2012"/>
                  <a:gd name="T57" fmla="*/ 312 h 1446"/>
                  <a:gd name="T58" fmla="*/ 737 w 2012"/>
                  <a:gd name="T59" fmla="*/ 312 h 1446"/>
                  <a:gd name="T60" fmla="*/ 566 w 2012"/>
                  <a:gd name="T61" fmla="*/ 397 h 1446"/>
                  <a:gd name="T62" fmla="*/ 226 w 2012"/>
                  <a:gd name="T63" fmla="*/ 567 h 1446"/>
                  <a:gd name="T64" fmla="*/ 226 w 2012"/>
                  <a:gd name="T65" fmla="*/ 652 h 1446"/>
                  <a:gd name="T66" fmla="*/ 170 w 2012"/>
                  <a:gd name="T67" fmla="*/ 681 h 1446"/>
                  <a:gd name="T68" fmla="*/ 113 w 2012"/>
                  <a:gd name="T69" fmla="*/ 879 h 1446"/>
                  <a:gd name="T70" fmla="*/ 56 w 2012"/>
                  <a:gd name="T71" fmla="*/ 1163 h 1446"/>
                  <a:gd name="T72" fmla="*/ 0 w 2012"/>
                  <a:gd name="T73" fmla="*/ 1219 h 1446"/>
                  <a:gd name="T74" fmla="*/ 0 w 2012"/>
                  <a:gd name="T75" fmla="*/ 1304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2" h="1446">
                    <a:moveTo>
                      <a:pt x="0" y="1304"/>
                    </a:moveTo>
                    <a:lnTo>
                      <a:pt x="85" y="1304"/>
                    </a:lnTo>
                    <a:lnTo>
                      <a:pt x="85" y="1361"/>
                    </a:lnTo>
                    <a:lnTo>
                      <a:pt x="170" y="1389"/>
                    </a:lnTo>
                    <a:lnTo>
                      <a:pt x="141" y="1418"/>
                    </a:lnTo>
                    <a:lnTo>
                      <a:pt x="198" y="1446"/>
                    </a:lnTo>
                    <a:lnTo>
                      <a:pt x="311" y="1389"/>
                    </a:lnTo>
                    <a:lnTo>
                      <a:pt x="396" y="1304"/>
                    </a:lnTo>
                    <a:lnTo>
                      <a:pt x="368" y="1248"/>
                    </a:lnTo>
                    <a:lnTo>
                      <a:pt x="425" y="1248"/>
                    </a:lnTo>
                    <a:lnTo>
                      <a:pt x="481" y="1134"/>
                    </a:lnTo>
                    <a:lnTo>
                      <a:pt x="453" y="1106"/>
                    </a:lnTo>
                    <a:lnTo>
                      <a:pt x="510" y="1078"/>
                    </a:lnTo>
                    <a:lnTo>
                      <a:pt x="538" y="1134"/>
                    </a:lnTo>
                    <a:lnTo>
                      <a:pt x="595" y="1163"/>
                    </a:lnTo>
                    <a:lnTo>
                      <a:pt x="737" y="993"/>
                    </a:lnTo>
                    <a:lnTo>
                      <a:pt x="793" y="1021"/>
                    </a:lnTo>
                    <a:lnTo>
                      <a:pt x="878" y="964"/>
                    </a:lnTo>
                    <a:lnTo>
                      <a:pt x="963" y="993"/>
                    </a:lnTo>
                    <a:lnTo>
                      <a:pt x="1048" y="908"/>
                    </a:lnTo>
                    <a:lnTo>
                      <a:pt x="1133" y="908"/>
                    </a:lnTo>
                    <a:lnTo>
                      <a:pt x="1133" y="851"/>
                    </a:lnTo>
                    <a:lnTo>
                      <a:pt x="1105" y="822"/>
                    </a:lnTo>
                    <a:lnTo>
                      <a:pt x="1190" y="709"/>
                    </a:lnTo>
                    <a:lnTo>
                      <a:pt x="1162" y="681"/>
                    </a:lnTo>
                    <a:lnTo>
                      <a:pt x="1190" y="624"/>
                    </a:lnTo>
                    <a:lnTo>
                      <a:pt x="1162" y="596"/>
                    </a:lnTo>
                    <a:lnTo>
                      <a:pt x="1133" y="482"/>
                    </a:lnTo>
                    <a:lnTo>
                      <a:pt x="1275" y="369"/>
                    </a:lnTo>
                    <a:lnTo>
                      <a:pt x="1417" y="369"/>
                    </a:lnTo>
                    <a:lnTo>
                      <a:pt x="1502" y="454"/>
                    </a:lnTo>
                    <a:lnTo>
                      <a:pt x="1530" y="426"/>
                    </a:lnTo>
                    <a:lnTo>
                      <a:pt x="1530" y="369"/>
                    </a:lnTo>
                    <a:lnTo>
                      <a:pt x="1615" y="369"/>
                    </a:lnTo>
                    <a:lnTo>
                      <a:pt x="1644" y="397"/>
                    </a:lnTo>
                    <a:lnTo>
                      <a:pt x="1700" y="426"/>
                    </a:lnTo>
                    <a:lnTo>
                      <a:pt x="1700" y="369"/>
                    </a:lnTo>
                    <a:lnTo>
                      <a:pt x="1786" y="312"/>
                    </a:lnTo>
                    <a:lnTo>
                      <a:pt x="1842" y="341"/>
                    </a:lnTo>
                    <a:lnTo>
                      <a:pt x="1871" y="312"/>
                    </a:lnTo>
                    <a:lnTo>
                      <a:pt x="1899" y="312"/>
                    </a:lnTo>
                    <a:lnTo>
                      <a:pt x="1956" y="255"/>
                    </a:lnTo>
                    <a:lnTo>
                      <a:pt x="2012" y="227"/>
                    </a:lnTo>
                    <a:lnTo>
                      <a:pt x="1814" y="142"/>
                    </a:lnTo>
                    <a:lnTo>
                      <a:pt x="1814" y="85"/>
                    </a:lnTo>
                    <a:lnTo>
                      <a:pt x="1842" y="57"/>
                    </a:lnTo>
                    <a:lnTo>
                      <a:pt x="1786" y="29"/>
                    </a:lnTo>
                    <a:lnTo>
                      <a:pt x="1700" y="85"/>
                    </a:lnTo>
                    <a:lnTo>
                      <a:pt x="1644" y="0"/>
                    </a:lnTo>
                    <a:lnTo>
                      <a:pt x="1587" y="57"/>
                    </a:lnTo>
                    <a:lnTo>
                      <a:pt x="1474" y="85"/>
                    </a:lnTo>
                    <a:lnTo>
                      <a:pt x="1389" y="170"/>
                    </a:lnTo>
                    <a:lnTo>
                      <a:pt x="1332" y="170"/>
                    </a:lnTo>
                    <a:lnTo>
                      <a:pt x="1162" y="284"/>
                    </a:lnTo>
                    <a:lnTo>
                      <a:pt x="1105" y="284"/>
                    </a:lnTo>
                    <a:lnTo>
                      <a:pt x="992" y="369"/>
                    </a:lnTo>
                    <a:lnTo>
                      <a:pt x="907" y="369"/>
                    </a:lnTo>
                    <a:lnTo>
                      <a:pt x="850" y="312"/>
                    </a:lnTo>
                    <a:lnTo>
                      <a:pt x="822" y="341"/>
                    </a:lnTo>
                    <a:lnTo>
                      <a:pt x="737" y="312"/>
                    </a:lnTo>
                    <a:lnTo>
                      <a:pt x="623" y="341"/>
                    </a:lnTo>
                    <a:lnTo>
                      <a:pt x="566" y="397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255" y="624"/>
                    </a:lnTo>
                    <a:lnTo>
                      <a:pt x="226" y="652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3" y="737"/>
                    </a:lnTo>
                    <a:lnTo>
                      <a:pt x="113" y="879"/>
                    </a:lnTo>
                    <a:lnTo>
                      <a:pt x="141" y="908"/>
                    </a:lnTo>
                    <a:lnTo>
                      <a:pt x="56" y="1163"/>
                    </a:lnTo>
                    <a:lnTo>
                      <a:pt x="28" y="1163"/>
                    </a:lnTo>
                    <a:lnTo>
                      <a:pt x="0" y="1219"/>
                    </a:lnTo>
                    <a:lnTo>
                      <a:pt x="56" y="1248"/>
                    </a:lnTo>
                    <a:lnTo>
                      <a:pt x="0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4385" y="205"/>
                <a:ext cx="1162" cy="935"/>
              </a:xfrm>
              <a:custGeom>
                <a:avLst/>
                <a:gdLst>
                  <a:gd name="T0" fmla="*/ 0 w 1162"/>
                  <a:gd name="T1" fmla="*/ 368 h 935"/>
                  <a:gd name="T2" fmla="*/ 56 w 1162"/>
                  <a:gd name="T3" fmla="*/ 453 h 935"/>
                  <a:gd name="T4" fmla="*/ 142 w 1162"/>
                  <a:gd name="T5" fmla="*/ 397 h 935"/>
                  <a:gd name="T6" fmla="*/ 198 w 1162"/>
                  <a:gd name="T7" fmla="*/ 425 h 935"/>
                  <a:gd name="T8" fmla="*/ 170 w 1162"/>
                  <a:gd name="T9" fmla="*/ 453 h 935"/>
                  <a:gd name="T10" fmla="*/ 170 w 1162"/>
                  <a:gd name="T11" fmla="*/ 510 h 935"/>
                  <a:gd name="T12" fmla="*/ 368 w 1162"/>
                  <a:gd name="T13" fmla="*/ 595 h 935"/>
                  <a:gd name="T14" fmla="*/ 312 w 1162"/>
                  <a:gd name="T15" fmla="*/ 623 h 935"/>
                  <a:gd name="T16" fmla="*/ 255 w 1162"/>
                  <a:gd name="T17" fmla="*/ 680 h 935"/>
                  <a:gd name="T18" fmla="*/ 227 w 1162"/>
                  <a:gd name="T19" fmla="*/ 680 h 935"/>
                  <a:gd name="T20" fmla="*/ 198 w 1162"/>
                  <a:gd name="T21" fmla="*/ 709 h 935"/>
                  <a:gd name="T22" fmla="*/ 198 w 1162"/>
                  <a:gd name="T23" fmla="*/ 765 h 935"/>
                  <a:gd name="T24" fmla="*/ 255 w 1162"/>
                  <a:gd name="T25" fmla="*/ 794 h 935"/>
                  <a:gd name="T26" fmla="*/ 255 w 1162"/>
                  <a:gd name="T27" fmla="*/ 850 h 935"/>
                  <a:gd name="T28" fmla="*/ 283 w 1162"/>
                  <a:gd name="T29" fmla="*/ 879 h 935"/>
                  <a:gd name="T30" fmla="*/ 255 w 1162"/>
                  <a:gd name="T31" fmla="*/ 935 h 935"/>
                  <a:gd name="T32" fmla="*/ 510 w 1162"/>
                  <a:gd name="T33" fmla="*/ 850 h 935"/>
                  <a:gd name="T34" fmla="*/ 567 w 1162"/>
                  <a:gd name="T35" fmla="*/ 879 h 935"/>
                  <a:gd name="T36" fmla="*/ 623 w 1162"/>
                  <a:gd name="T37" fmla="*/ 822 h 935"/>
                  <a:gd name="T38" fmla="*/ 623 w 1162"/>
                  <a:gd name="T39" fmla="*/ 652 h 935"/>
                  <a:gd name="T40" fmla="*/ 709 w 1162"/>
                  <a:gd name="T41" fmla="*/ 538 h 935"/>
                  <a:gd name="T42" fmla="*/ 850 w 1162"/>
                  <a:gd name="T43" fmla="*/ 482 h 935"/>
                  <a:gd name="T44" fmla="*/ 1020 w 1162"/>
                  <a:gd name="T45" fmla="*/ 510 h 935"/>
                  <a:gd name="T46" fmla="*/ 1162 w 1162"/>
                  <a:gd name="T47" fmla="*/ 425 h 935"/>
                  <a:gd name="T48" fmla="*/ 1077 w 1162"/>
                  <a:gd name="T49" fmla="*/ 255 h 935"/>
                  <a:gd name="T50" fmla="*/ 1134 w 1162"/>
                  <a:gd name="T51" fmla="*/ 198 h 935"/>
                  <a:gd name="T52" fmla="*/ 1077 w 1162"/>
                  <a:gd name="T53" fmla="*/ 113 h 935"/>
                  <a:gd name="T54" fmla="*/ 1020 w 1162"/>
                  <a:gd name="T55" fmla="*/ 85 h 935"/>
                  <a:gd name="T56" fmla="*/ 992 w 1162"/>
                  <a:gd name="T57" fmla="*/ 28 h 935"/>
                  <a:gd name="T58" fmla="*/ 822 w 1162"/>
                  <a:gd name="T59" fmla="*/ 28 h 935"/>
                  <a:gd name="T60" fmla="*/ 765 w 1162"/>
                  <a:gd name="T61" fmla="*/ 0 h 935"/>
                  <a:gd name="T62" fmla="*/ 425 w 1162"/>
                  <a:gd name="T63" fmla="*/ 170 h 935"/>
                  <a:gd name="T64" fmla="*/ 340 w 1162"/>
                  <a:gd name="T65" fmla="*/ 170 h 935"/>
                  <a:gd name="T66" fmla="*/ 85 w 1162"/>
                  <a:gd name="T67" fmla="*/ 255 h 935"/>
                  <a:gd name="T68" fmla="*/ 0 w 1162"/>
                  <a:gd name="T69" fmla="*/ 36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62" h="935">
                    <a:moveTo>
                      <a:pt x="0" y="368"/>
                    </a:moveTo>
                    <a:lnTo>
                      <a:pt x="56" y="453"/>
                    </a:lnTo>
                    <a:lnTo>
                      <a:pt x="142" y="397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68" y="595"/>
                    </a:lnTo>
                    <a:lnTo>
                      <a:pt x="312" y="623"/>
                    </a:lnTo>
                    <a:lnTo>
                      <a:pt x="255" y="680"/>
                    </a:lnTo>
                    <a:lnTo>
                      <a:pt x="227" y="680"/>
                    </a:lnTo>
                    <a:lnTo>
                      <a:pt x="198" y="709"/>
                    </a:lnTo>
                    <a:lnTo>
                      <a:pt x="198" y="765"/>
                    </a:lnTo>
                    <a:lnTo>
                      <a:pt x="255" y="794"/>
                    </a:lnTo>
                    <a:lnTo>
                      <a:pt x="255" y="850"/>
                    </a:lnTo>
                    <a:lnTo>
                      <a:pt x="283" y="879"/>
                    </a:lnTo>
                    <a:lnTo>
                      <a:pt x="255" y="935"/>
                    </a:lnTo>
                    <a:lnTo>
                      <a:pt x="510" y="850"/>
                    </a:lnTo>
                    <a:lnTo>
                      <a:pt x="567" y="879"/>
                    </a:lnTo>
                    <a:lnTo>
                      <a:pt x="623" y="822"/>
                    </a:lnTo>
                    <a:lnTo>
                      <a:pt x="623" y="652"/>
                    </a:lnTo>
                    <a:lnTo>
                      <a:pt x="709" y="538"/>
                    </a:lnTo>
                    <a:lnTo>
                      <a:pt x="850" y="482"/>
                    </a:lnTo>
                    <a:lnTo>
                      <a:pt x="1020" y="510"/>
                    </a:lnTo>
                    <a:lnTo>
                      <a:pt x="1162" y="425"/>
                    </a:lnTo>
                    <a:lnTo>
                      <a:pt x="1077" y="255"/>
                    </a:lnTo>
                    <a:lnTo>
                      <a:pt x="1134" y="198"/>
                    </a:lnTo>
                    <a:lnTo>
                      <a:pt x="1077" y="113"/>
                    </a:lnTo>
                    <a:lnTo>
                      <a:pt x="1020" y="85"/>
                    </a:lnTo>
                    <a:lnTo>
                      <a:pt x="992" y="28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425" y="170"/>
                    </a:lnTo>
                    <a:lnTo>
                      <a:pt x="340" y="170"/>
                    </a:lnTo>
                    <a:lnTo>
                      <a:pt x="85" y="255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109" y="1395"/>
                <a:ext cx="1219" cy="766"/>
              </a:xfrm>
              <a:custGeom>
                <a:avLst/>
                <a:gdLst>
                  <a:gd name="T0" fmla="*/ 454 w 1219"/>
                  <a:gd name="T1" fmla="*/ 766 h 766"/>
                  <a:gd name="T2" fmla="*/ 539 w 1219"/>
                  <a:gd name="T3" fmla="*/ 624 h 766"/>
                  <a:gd name="T4" fmla="*/ 510 w 1219"/>
                  <a:gd name="T5" fmla="*/ 539 h 766"/>
                  <a:gd name="T6" fmla="*/ 595 w 1219"/>
                  <a:gd name="T7" fmla="*/ 567 h 766"/>
                  <a:gd name="T8" fmla="*/ 624 w 1219"/>
                  <a:gd name="T9" fmla="*/ 511 h 766"/>
                  <a:gd name="T10" fmla="*/ 539 w 1219"/>
                  <a:gd name="T11" fmla="*/ 482 h 766"/>
                  <a:gd name="T12" fmla="*/ 595 w 1219"/>
                  <a:gd name="T13" fmla="*/ 482 h 766"/>
                  <a:gd name="T14" fmla="*/ 624 w 1219"/>
                  <a:gd name="T15" fmla="*/ 454 h 766"/>
                  <a:gd name="T16" fmla="*/ 595 w 1219"/>
                  <a:gd name="T17" fmla="*/ 397 h 766"/>
                  <a:gd name="T18" fmla="*/ 652 w 1219"/>
                  <a:gd name="T19" fmla="*/ 426 h 766"/>
                  <a:gd name="T20" fmla="*/ 737 w 1219"/>
                  <a:gd name="T21" fmla="*/ 369 h 766"/>
                  <a:gd name="T22" fmla="*/ 794 w 1219"/>
                  <a:gd name="T23" fmla="*/ 397 h 766"/>
                  <a:gd name="T24" fmla="*/ 680 w 1219"/>
                  <a:gd name="T25" fmla="*/ 454 h 766"/>
                  <a:gd name="T26" fmla="*/ 765 w 1219"/>
                  <a:gd name="T27" fmla="*/ 596 h 766"/>
                  <a:gd name="T28" fmla="*/ 851 w 1219"/>
                  <a:gd name="T29" fmla="*/ 596 h 766"/>
                  <a:gd name="T30" fmla="*/ 907 w 1219"/>
                  <a:gd name="T31" fmla="*/ 681 h 766"/>
                  <a:gd name="T32" fmla="*/ 1021 w 1219"/>
                  <a:gd name="T33" fmla="*/ 653 h 766"/>
                  <a:gd name="T34" fmla="*/ 1077 w 1219"/>
                  <a:gd name="T35" fmla="*/ 596 h 766"/>
                  <a:gd name="T36" fmla="*/ 1021 w 1219"/>
                  <a:gd name="T37" fmla="*/ 567 h 766"/>
                  <a:gd name="T38" fmla="*/ 1219 w 1219"/>
                  <a:gd name="T39" fmla="*/ 454 h 766"/>
                  <a:gd name="T40" fmla="*/ 1191 w 1219"/>
                  <a:gd name="T41" fmla="*/ 397 h 766"/>
                  <a:gd name="T42" fmla="*/ 1219 w 1219"/>
                  <a:gd name="T43" fmla="*/ 312 h 766"/>
                  <a:gd name="T44" fmla="*/ 1134 w 1219"/>
                  <a:gd name="T45" fmla="*/ 256 h 766"/>
                  <a:gd name="T46" fmla="*/ 1106 w 1219"/>
                  <a:gd name="T47" fmla="*/ 312 h 766"/>
                  <a:gd name="T48" fmla="*/ 964 w 1219"/>
                  <a:gd name="T49" fmla="*/ 312 h 766"/>
                  <a:gd name="T50" fmla="*/ 964 w 1219"/>
                  <a:gd name="T51" fmla="*/ 227 h 766"/>
                  <a:gd name="T52" fmla="*/ 907 w 1219"/>
                  <a:gd name="T53" fmla="*/ 284 h 766"/>
                  <a:gd name="T54" fmla="*/ 907 w 1219"/>
                  <a:gd name="T55" fmla="*/ 227 h 766"/>
                  <a:gd name="T56" fmla="*/ 879 w 1219"/>
                  <a:gd name="T57" fmla="*/ 142 h 766"/>
                  <a:gd name="T58" fmla="*/ 907 w 1219"/>
                  <a:gd name="T59" fmla="*/ 114 h 766"/>
                  <a:gd name="T60" fmla="*/ 879 w 1219"/>
                  <a:gd name="T61" fmla="*/ 0 h 766"/>
                  <a:gd name="T62" fmla="*/ 765 w 1219"/>
                  <a:gd name="T63" fmla="*/ 86 h 766"/>
                  <a:gd name="T64" fmla="*/ 680 w 1219"/>
                  <a:gd name="T65" fmla="*/ 86 h 766"/>
                  <a:gd name="T66" fmla="*/ 595 w 1219"/>
                  <a:gd name="T67" fmla="*/ 171 h 766"/>
                  <a:gd name="T68" fmla="*/ 510 w 1219"/>
                  <a:gd name="T69" fmla="*/ 142 h 766"/>
                  <a:gd name="T70" fmla="*/ 425 w 1219"/>
                  <a:gd name="T71" fmla="*/ 199 h 766"/>
                  <a:gd name="T72" fmla="*/ 369 w 1219"/>
                  <a:gd name="T73" fmla="*/ 171 h 766"/>
                  <a:gd name="T74" fmla="*/ 227 w 1219"/>
                  <a:gd name="T75" fmla="*/ 341 h 766"/>
                  <a:gd name="T76" fmla="*/ 170 w 1219"/>
                  <a:gd name="T77" fmla="*/ 312 h 766"/>
                  <a:gd name="T78" fmla="*/ 142 w 1219"/>
                  <a:gd name="T79" fmla="*/ 256 h 766"/>
                  <a:gd name="T80" fmla="*/ 85 w 1219"/>
                  <a:gd name="T81" fmla="*/ 284 h 766"/>
                  <a:gd name="T82" fmla="*/ 113 w 1219"/>
                  <a:gd name="T83" fmla="*/ 312 h 766"/>
                  <a:gd name="T84" fmla="*/ 57 w 1219"/>
                  <a:gd name="T85" fmla="*/ 426 h 766"/>
                  <a:gd name="T86" fmla="*/ 0 w 1219"/>
                  <a:gd name="T87" fmla="*/ 426 h 766"/>
                  <a:gd name="T88" fmla="*/ 28 w 1219"/>
                  <a:gd name="T89" fmla="*/ 482 h 766"/>
                  <a:gd name="T90" fmla="*/ 142 w 1219"/>
                  <a:gd name="T91" fmla="*/ 426 h 766"/>
                  <a:gd name="T92" fmla="*/ 170 w 1219"/>
                  <a:gd name="T93" fmla="*/ 596 h 766"/>
                  <a:gd name="T94" fmla="*/ 255 w 1219"/>
                  <a:gd name="T95" fmla="*/ 596 h 766"/>
                  <a:gd name="T96" fmla="*/ 284 w 1219"/>
                  <a:gd name="T97" fmla="*/ 709 h 766"/>
                  <a:gd name="T98" fmla="*/ 369 w 1219"/>
                  <a:gd name="T99" fmla="*/ 681 h 766"/>
                  <a:gd name="T100" fmla="*/ 454 w 1219"/>
                  <a:gd name="T10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766">
                    <a:moveTo>
                      <a:pt x="454" y="766"/>
                    </a:moveTo>
                    <a:lnTo>
                      <a:pt x="539" y="624"/>
                    </a:lnTo>
                    <a:lnTo>
                      <a:pt x="510" y="539"/>
                    </a:lnTo>
                    <a:lnTo>
                      <a:pt x="595" y="567"/>
                    </a:lnTo>
                    <a:lnTo>
                      <a:pt x="624" y="511"/>
                    </a:lnTo>
                    <a:lnTo>
                      <a:pt x="539" y="482"/>
                    </a:lnTo>
                    <a:lnTo>
                      <a:pt x="595" y="482"/>
                    </a:lnTo>
                    <a:lnTo>
                      <a:pt x="624" y="454"/>
                    </a:lnTo>
                    <a:lnTo>
                      <a:pt x="595" y="397"/>
                    </a:lnTo>
                    <a:lnTo>
                      <a:pt x="652" y="426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680" y="454"/>
                    </a:lnTo>
                    <a:lnTo>
                      <a:pt x="765" y="596"/>
                    </a:lnTo>
                    <a:lnTo>
                      <a:pt x="851" y="596"/>
                    </a:lnTo>
                    <a:lnTo>
                      <a:pt x="907" y="681"/>
                    </a:lnTo>
                    <a:lnTo>
                      <a:pt x="1021" y="653"/>
                    </a:lnTo>
                    <a:lnTo>
                      <a:pt x="1077" y="596"/>
                    </a:lnTo>
                    <a:lnTo>
                      <a:pt x="1021" y="567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219" y="312"/>
                    </a:lnTo>
                    <a:lnTo>
                      <a:pt x="1134" y="256"/>
                    </a:lnTo>
                    <a:lnTo>
                      <a:pt x="1106" y="312"/>
                    </a:lnTo>
                    <a:lnTo>
                      <a:pt x="964" y="312"/>
                    </a:lnTo>
                    <a:lnTo>
                      <a:pt x="964" y="227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879" y="142"/>
                    </a:lnTo>
                    <a:lnTo>
                      <a:pt x="907" y="114"/>
                    </a:lnTo>
                    <a:lnTo>
                      <a:pt x="879" y="0"/>
                    </a:lnTo>
                    <a:lnTo>
                      <a:pt x="765" y="86"/>
                    </a:lnTo>
                    <a:lnTo>
                      <a:pt x="680" y="86"/>
                    </a:lnTo>
                    <a:lnTo>
                      <a:pt x="595" y="171"/>
                    </a:lnTo>
                    <a:lnTo>
                      <a:pt x="510" y="142"/>
                    </a:lnTo>
                    <a:lnTo>
                      <a:pt x="425" y="199"/>
                    </a:lnTo>
                    <a:lnTo>
                      <a:pt x="369" y="171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42" y="256"/>
                    </a:lnTo>
                    <a:lnTo>
                      <a:pt x="85" y="284"/>
                    </a:lnTo>
                    <a:lnTo>
                      <a:pt x="113" y="312"/>
                    </a:lnTo>
                    <a:lnTo>
                      <a:pt x="57" y="426"/>
                    </a:lnTo>
                    <a:lnTo>
                      <a:pt x="0" y="426"/>
                    </a:lnTo>
                    <a:lnTo>
                      <a:pt x="28" y="482"/>
                    </a:lnTo>
                    <a:lnTo>
                      <a:pt x="142" y="426"/>
                    </a:lnTo>
                    <a:lnTo>
                      <a:pt x="170" y="596"/>
                    </a:lnTo>
                    <a:lnTo>
                      <a:pt x="255" y="596"/>
                    </a:lnTo>
                    <a:lnTo>
                      <a:pt x="284" y="709"/>
                    </a:lnTo>
                    <a:lnTo>
                      <a:pt x="369" y="681"/>
                    </a:lnTo>
                    <a:lnTo>
                      <a:pt x="454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846" y="885"/>
                <a:ext cx="1304" cy="822"/>
              </a:xfrm>
              <a:custGeom>
                <a:avLst/>
                <a:gdLst>
                  <a:gd name="T0" fmla="*/ 482 w 1304"/>
                  <a:gd name="T1" fmla="*/ 822 h 822"/>
                  <a:gd name="T2" fmla="*/ 397 w 1304"/>
                  <a:gd name="T3" fmla="*/ 766 h 822"/>
                  <a:gd name="T4" fmla="*/ 369 w 1304"/>
                  <a:gd name="T5" fmla="*/ 822 h 822"/>
                  <a:gd name="T6" fmla="*/ 227 w 1304"/>
                  <a:gd name="T7" fmla="*/ 822 h 822"/>
                  <a:gd name="T8" fmla="*/ 227 w 1304"/>
                  <a:gd name="T9" fmla="*/ 737 h 822"/>
                  <a:gd name="T10" fmla="*/ 170 w 1304"/>
                  <a:gd name="T11" fmla="*/ 794 h 822"/>
                  <a:gd name="T12" fmla="*/ 170 w 1304"/>
                  <a:gd name="T13" fmla="*/ 737 h 822"/>
                  <a:gd name="T14" fmla="*/ 142 w 1304"/>
                  <a:gd name="T15" fmla="*/ 652 h 822"/>
                  <a:gd name="T16" fmla="*/ 170 w 1304"/>
                  <a:gd name="T17" fmla="*/ 624 h 822"/>
                  <a:gd name="T18" fmla="*/ 142 w 1304"/>
                  <a:gd name="T19" fmla="*/ 510 h 822"/>
                  <a:gd name="T20" fmla="*/ 28 w 1304"/>
                  <a:gd name="T21" fmla="*/ 596 h 822"/>
                  <a:gd name="T22" fmla="*/ 28 w 1304"/>
                  <a:gd name="T23" fmla="*/ 539 h 822"/>
                  <a:gd name="T24" fmla="*/ 0 w 1304"/>
                  <a:gd name="T25" fmla="*/ 510 h 822"/>
                  <a:gd name="T26" fmla="*/ 85 w 1304"/>
                  <a:gd name="T27" fmla="*/ 397 h 822"/>
                  <a:gd name="T28" fmla="*/ 57 w 1304"/>
                  <a:gd name="T29" fmla="*/ 369 h 822"/>
                  <a:gd name="T30" fmla="*/ 85 w 1304"/>
                  <a:gd name="T31" fmla="*/ 312 h 822"/>
                  <a:gd name="T32" fmla="*/ 57 w 1304"/>
                  <a:gd name="T33" fmla="*/ 284 h 822"/>
                  <a:gd name="T34" fmla="*/ 28 w 1304"/>
                  <a:gd name="T35" fmla="*/ 170 h 822"/>
                  <a:gd name="T36" fmla="*/ 170 w 1304"/>
                  <a:gd name="T37" fmla="*/ 57 h 822"/>
                  <a:gd name="T38" fmla="*/ 312 w 1304"/>
                  <a:gd name="T39" fmla="*/ 57 h 822"/>
                  <a:gd name="T40" fmla="*/ 397 w 1304"/>
                  <a:gd name="T41" fmla="*/ 142 h 822"/>
                  <a:gd name="T42" fmla="*/ 425 w 1304"/>
                  <a:gd name="T43" fmla="*/ 114 h 822"/>
                  <a:gd name="T44" fmla="*/ 425 w 1304"/>
                  <a:gd name="T45" fmla="*/ 57 h 822"/>
                  <a:gd name="T46" fmla="*/ 510 w 1304"/>
                  <a:gd name="T47" fmla="*/ 57 h 822"/>
                  <a:gd name="T48" fmla="*/ 539 w 1304"/>
                  <a:gd name="T49" fmla="*/ 85 h 822"/>
                  <a:gd name="T50" fmla="*/ 595 w 1304"/>
                  <a:gd name="T51" fmla="*/ 114 h 822"/>
                  <a:gd name="T52" fmla="*/ 595 w 1304"/>
                  <a:gd name="T53" fmla="*/ 57 h 822"/>
                  <a:gd name="T54" fmla="*/ 681 w 1304"/>
                  <a:gd name="T55" fmla="*/ 0 h 822"/>
                  <a:gd name="T56" fmla="*/ 737 w 1304"/>
                  <a:gd name="T57" fmla="*/ 29 h 822"/>
                  <a:gd name="T58" fmla="*/ 737 w 1304"/>
                  <a:gd name="T59" fmla="*/ 85 h 822"/>
                  <a:gd name="T60" fmla="*/ 794 w 1304"/>
                  <a:gd name="T61" fmla="*/ 114 h 822"/>
                  <a:gd name="T62" fmla="*/ 794 w 1304"/>
                  <a:gd name="T63" fmla="*/ 170 h 822"/>
                  <a:gd name="T64" fmla="*/ 822 w 1304"/>
                  <a:gd name="T65" fmla="*/ 199 h 822"/>
                  <a:gd name="T66" fmla="*/ 794 w 1304"/>
                  <a:gd name="T67" fmla="*/ 255 h 822"/>
                  <a:gd name="T68" fmla="*/ 1049 w 1304"/>
                  <a:gd name="T69" fmla="*/ 170 h 822"/>
                  <a:gd name="T70" fmla="*/ 1106 w 1304"/>
                  <a:gd name="T71" fmla="*/ 199 h 822"/>
                  <a:gd name="T72" fmla="*/ 1162 w 1304"/>
                  <a:gd name="T73" fmla="*/ 142 h 822"/>
                  <a:gd name="T74" fmla="*/ 1219 w 1304"/>
                  <a:gd name="T75" fmla="*/ 255 h 822"/>
                  <a:gd name="T76" fmla="*/ 1276 w 1304"/>
                  <a:gd name="T77" fmla="*/ 227 h 822"/>
                  <a:gd name="T78" fmla="*/ 1276 w 1304"/>
                  <a:gd name="T79" fmla="*/ 340 h 822"/>
                  <a:gd name="T80" fmla="*/ 1304 w 1304"/>
                  <a:gd name="T81" fmla="*/ 369 h 822"/>
                  <a:gd name="T82" fmla="*/ 1219 w 1304"/>
                  <a:gd name="T83" fmla="*/ 567 h 822"/>
                  <a:gd name="T84" fmla="*/ 1049 w 1304"/>
                  <a:gd name="T85" fmla="*/ 567 h 822"/>
                  <a:gd name="T86" fmla="*/ 851 w 1304"/>
                  <a:gd name="T87" fmla="*/ 539 h 822"/>
                  <a:gd name="T88" fmla="*/ 652 w 1304"/>
                  <a:gd name="T89" fmla="*/ 652 h 822"/>
                  <a:gd name="T90" fmla="*/ 567 w 1304"/>
                  <a:gd name="T91" fmla="*/ 709 h 822"/>
                  <a:gd name="T92" fmla="*/ 539 w 1304"/>
                  <a:gd name="T93" fmla="*/ 794 h 822"/>
                  <a:gd name="T94" fmla="*/ 482 w 1304"/>
                  <a:gd name="T9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4" h="822">
                    <a:moveTo>
                      <a:pt x="482" y="822"/>
                    </a:moveTo>
                    <a:lnTo>
                      <a:pt x="397" y="766"/>
                    </a:lnTo>
                    <a:lnTo>
                      <a:pt x="369" y="822"/>
                    </a:lnTo>
                    <a:lnTo>
                      <a:pt x="227" y="822"/>
                    </a:lnTo>
                    <a:lnTo>
                      <a:pt x="227" y="737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42" y="652"/>
                    </a:lnTo>
                    <a:lnTo>
                      <a:pt x="170" y="624"/>
                    </a:lnTo>
                    <a:lnTo>
                      <a:pt x="142" y="510"/>
                    </a:lnTo>
                    <a:lnTo>
                      <a:pt x="28" y="596"/>
                    </a:lnTo>
                    <a:lnTo>
                      <a:pt x="28" y="539"/>
                    </a:lnTo>
                    <a:lnTo>
                      <a:pt x="0" y="510"/>
                    </a:lnTo>
                    <a:lnTo>
                      <a:pt x="85" y="397"/>
                    </a:lnTo>
                    <a:lnTo>
                      <a:pt x="57" y="369"/>
                    </a:lnTo>
                    <a:lnTo>
                      <a:pt x="85" y="312"/>
                    </a:lnTo>
                    <a:lnTo>
                      <a:pt x="57" y="284"/>
                    </a:lnTo>
                    <a:lnTo>
                      <a:pt x="28" y="170"/>
                    </a:lnTo>
                    <a:lnTo>
                      <a:pt x="170" y="57"/>
                    </a:lnTo>
                    <a:lnTo>
                      <a:pt x="312" y="57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95" y="114"/>
                    </a:lnTo>
                    <a:lnTo>
                      <a:pt x="595" y="57"/>
                    </a:lnTo>
                    <a:lnTo>
                      <a:pt x="681" y="0"/>
                    </a:lnTo>
                    <a:lnTo>
                      <a:pt x="737" y="29"/>
                    </a:lnTo>
                    <a:lnTo>
                      <a:pt x="737" y="85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794" y="255"/>
                    </a:lnTo>
                    <a:lnTo>
                      <a:pt x="1049" y="170"/>
                    </a:lnTo>
                    <a:lnTo>
                      <a:pt x="1106" y="199"/>
                    </a:lnTo>
                    <a:lnTo>
                      <a:pt x="1162" y="142"/>
                    </a:lnTo>
                    <a:lnTo>
                      <a:pt x="1219" y="255"/>
                    </a:lnTo>
                    <a:lnTo>
                      <a:pt x="1276" y="227"/>
                    </a:lnTo>
                    <a:lnTo>
                      <a:pt x="1276" y="340"/>
                    </a:lnTo>
                    <a:lnTo>
                      <a:pt x="1304" y="369"/>
                    </a:lnTo>
                    <a:lnTo>
                      <a:pt x="1219" y="567"/>
                    </a:lnTo>
                    <a:lnTo>
                      <a:pt x="1049" y="567"/>
                    </a:lnTo>
                    <a:lnTo>
                      <a:pt x="851" y="539"/>
                    </a:lnTo>
                    <a:lnTo>
                      <a:pt x="652" y="652"/>
                    </a:lnTo>
                    <a:lnTo>
                      <a:pt x="567" y="709"/>
                    </a:lnTo>
                    <a:lnTo>
                      <a:pt x="539" y="794"/>
                    </a:lnTo>
                    <a:lnTo>
                      <a:pt x="482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776960" y="821630"/>
              <a:ext cx="6515149" cy="10298610"/>
              <a:chOff x="1776960" y="821630"/>
              <a:chExt cx="6515149" cy="10298610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4047059" y="838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6589932" y="1813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27309" y="2713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312301" y="49228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470409" y="60889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372415" y="4067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394294" y="74545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458934" y="7300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993756" y="8981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118600" y="863282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980177" y="9326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030308" y="1081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879964" y="6850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710113" y="5346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776960" y="10744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49598" y="821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789707" y="1967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72983" y="10404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855495" y="431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51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90638" y="369888"/>
            <a:ext cx="7470775" cy="12241212"/>
            <a:chOff x="1290638" y="369888"/>
            <a:chExt cx="7470775" cy="12241212"/>
          </a:xfrm>
        </p:grpSpPr>
        <p:grpSp>
          <p:nvGrpSpPr>
            <p:cNvPr id="15647" name="Group 287"/>
            <p:cNvGrpSpPr>
              <a:grpSpLocks/>
            </p:cNvGrpSpPr>
            <p:nvPr/>
          </p:nvGrpSpPr>
          <p:grpSpPr bwMode="auto">
            <a:xfrm>
              <a:off x="1290638" y="369888"/>
              <a:ext cx="7470775" cy="12241212"/>
              <a:chOff x="813" y="233"/>
              <a:chExt cx="4706" cy="7711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833" y="5733"/>
                <a:ext cx="511" cy="113"/>
              </a:xfrm>
              <a:custGeom>
                <a:avLst/>
                <a:gdLst>
                  <a:gd name="T0" fmla="*/ 0 w 511"/>
                  <a:gd name="T1" fmla="*/ 113 h 113"/>
                  <a:gd name="T2" fmla="*/ 511 w 511"/>
                  <a:gd name="T3" fmla="*/ 113 h 113"/>
                  <a:gd name="T4" fmla="*/ 511 w 511"/>
                  <a:gd name="T5" fmla="*/ 57 h 113"/>
                  <a:gd name="T6" fmla="*/ 340 w 511"/>
                  <a:gd name="T7" fmla="*/ 57 h 113"/>
                  <a:gd name="T8" fmla="*/ 340 w 511"/>
                  <a:gd name="T9" fmla="*/ 0 h 113"/>
                  <a:gd name="T10" fmla="*/ 227 w 511"/>
                  <a:gd name="T11" fmla="*/ 0 h 113"/>
                  <a:gd name="T12" fmla="*/ 57 w 511"/>
                  <a:gd name="T13" fmla="*/ 0 h 113"/>
                  <a:gd name="T14" fmla="*/ 57 w 511"/>
                  <a:gd name="T15" fmla="*/ 57 h 113"/>
                  <a:gd name="T16" fmla="*/ 0 w 511"/>
                  <a:gd name="T17" fmla="*/ 57 h 113"/>
                  <a:gd name="T18" fmla="*/ 0 w 511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113">
                    <a:moveTo>
                      <a:pt x="0" y="113"/>
                    </a:moveTo>
                    <a:lnTo>
                      <a:pt x="511" y="113"/>
                    </a:lnTo>
                    <a:lnTo>
                      <a:pt x="511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606" y="5790"/>
                <a:ext cx="851" cy="397"/>
              </a:xfrm>
              <a:custGeom>
                <a:avLst/>
                <a:gdLst>
                  <a:gd name="T0" fmla="*/ 794 w 851"/>
                  <a:gd name="T1" fmla="*/ 56 h 397"/>
                  <a:gd name="T2" fmla="*/ 227 w 851"/>
                  <a:gd name="T3" fmla="*/ 56 h 397"/>
                  <a:gd name="T4" fmla="*/ 227 w 851"/>
                  <a:gd name="T5" fmla="*/ 0 h 397"/>
                  <a:gd name="T6" fmla="*/ 114 w 851"/>
                  <a:gd name="T7" fmla="*/ 0 h 397"/>
                  <a:gd name="T8" fmla="*/ 114 w 851"/>
                  <a:gd name="T9" fmla="*/ 56 h 397"/>
                  <a:gd name="T10" fmla="*/ 57 w 851"/>
                  <a:gd name="T11" fmla="*/ 56 h 397"/>
                  <a:gd name="T12" fmla="*/ 57 w 851"/>
                  <a:gd name="T13" fmla="*/ 113 h 397"/>
                  <a:gd name="T14" fmla="*/ 0 w 851"/>
                  <a:gd name="T15" fmla="*/ 113 h 397"/>
                  <a:gd name="T16" fmla="*/ 0 w 851"/>
                  <a:gd name="T17" fmla="*/ 227 h 397"/>
                  <a:gd name="T18" fmla="*/ 114 w 851"/>
                  <a:gd name="T19" fmla="*/ 227 h 397"/>
                  <a:gd name="T20" fmla="*/ 114 w 851"/>
                  <a:gd name="T21" fmla="*/ 170 h 397"/>
                  <a:gd name="T22" fmla="*/ 227 w 851"/>
                  <a:gd name="T23" fmla="*/ 170 h 397"/>
                  <a:gd name="T24" fmla="*/ 227 w 851"/>
                  <a:gd name="T25" fmla="*/ 283 h 397"/>
                  <a:gd name="T26" fmla="*/ 341 w 851"/>
                  <a:gd name="T27" fmla="*/ 283 h 397"/>
                  <a:gd name="T28" fmla="*/ 341 w 851"/>
                  <a:gd name="T29" fmla="*/ 227 h 397"/>
                  <a:gd name="T30" fmla="*/ 454 w 851"/>
                  <a:gd name="T31" fmla="*/ 227 h 397"/>
                  <a:gd name="T32" fmla="*/ 454 w 851"/>
                  <a:gd name="T33" fmla="*/ 283 h 397"/>
                  <a:gd name="T34" fmla="*/ 454 w 851"/>
                  <a:gd name="T35" fmla="*/ 340 h 397"/>
                  <a:gd name="T36" fmla="*/ 511 w 851"/>
                  <a:gd name="T37" fmla="*/ 340 h 397"/>
                  <a:gd name="T38" fmla="*/ 511 w 851"/>
                  <a:gd name="T39" fmla="*/ 397 h 397"/>
                  <a:gd name="T40" fmla="*/ 738 w 851"/>
                  <a:gd name="T41" fmla="*/ 397 h 397"/>
                  <a:gd name="T42" fmla="*/ 738 w 851"/>
                  <a:gd name="T43" fmla="*/ 340 h 397"/>
                  <a:gd name="T44" fmla="*/ 794 w 851"/>
                  <a:gd name="T45" fmla="*/ 340 h 397"/>
                  <a:gd name="T46" fmla="*/ 794 w 851"/>
                  <a:gd name="T47" fmla="*/ 283 h 397"/>
                  <a:gd name="T48" fmla="*/ 851 w 851"/>
                  <a:gd name="T49" fmla="*/ 283 h 397"/>
                  <a:gd name="T50" fmla="*/ 851 w 851"/>
                  <a:gd name="T51" fmla="*/ 113 h 397"/>
                  <a:gd name="T52" fmla="*/ 794 w 851"/>
                  <a:gd name="T53" fmla="*/ 113 h 397"/>
                  <a:gd name="T54" fmla="*/ 794 w 851"/>
                  <a:gd name="T55" fmla="*/ 56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1" h="397">
                    <a:moveTo>
                      <a:pt x="794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341" y="283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738" y="397"/>
                    </a:lnTo>
                    <a:lnTo>
                      <a:pt x="738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287" y="5336"/>
                <a:ext cx="170" cy="340"/>
              </a:xfrm>
              <a:custGeom>
                <a:avLst/>
                <a:gdLst>
                  <a:gd name="T0" fmla="*/ 0 w 170"/>
                  <a:gd name="T1" fmla="*/ 57 h 340"/>
                  <a:gd name="T2" fmla="*/ 0 w 170"/>
                  <a:gd name="T3" fmla="*/ 340 h 340"/>
                  <a:gd name="T4" fmla="*/ 113 w 170"/>
                  <a:gd name="T5" fmla="*/ 340 h 340"/>
                  <a:gd name="T6" fmla="*/ 113 w 170"/>
                  <a:gd name="T7" fmla="*/ 170 h 340"/>
                  <a:gd name="T8" fmla="*/ 170 w 170"/>
                  <a:gd name="T9" fmla="*/ 170 h 340"/>
                  <a:gd name="T10" fmla="*/ 170 w 170"/>
                  <a:gd name="T11" fmla="*/ 57 h 340"/>
                  <a:gd name="T12" fmla="*/ 57 w 170"/>
                  <a:gd name="T13" fmla="*/ 57 h 340"/>
                  <a:gd name="T14" fmla="*/ 57 w 170"/>
                  <a:gd name="T15" fmla="*/ 0 h 340"/>
                  <a:gd name="T16" fmla="*/ 0 w 170"/>
                  <a:gd name="T17" fmla="*/ 0 h 340"/>
                  <a:gd name="T18" fmla="*/ 0 w 170"/>
                  <a:gd name="T19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340">
                    <a:moveTo>
                      <a:pt x="0" y="57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777" y="5279"/>
                <a:ext cx="1587" cy="2665"/>
              </a:xfrm>
              <a:custGeom>
                <a:avLst/>
                <a:gdLst>
                  <a:gd name="T0" fmla="*/ 0 w 1587"/>
                  <a:gd name="T1" fmla="*/ 454 h 2665"/>
                  <a:gd name="T2" fmla="*/ 56 w 1587"/>
                  <a:gd name="T3" fmla="*/ 397 h 2665"/>
                  <a:gd name="T4" fmla="*/ 113 w 1587"/>
                  <a:gd name="T5" fmla="*/ 341 h 2665"/>
                  <a:gd name="T6" fmla="*/ 170 w 1587"/>
                  <a:gd name="T7" fmla="*/ 284 h 2665"/>
                  <a:gd name="T8" fmla="*/ 226 w 1587"/>
                  <a:gd name="T9" fmla="*/ 227 h 2665"/>
                  <a:gd name="T10" fmla="*/ 283 w 1587"/>
                  <a:gd name="T11" fmla="*/ 171 h 2665"/>
                  <a:gd name="T12" fmla="*/ 340 w 1587"/>
                  <a:gd name="T13" fmla="*/ 57 h 2665"/>
                  <a:gd name="T14" fmla="*/ 453 w 1587"/>
                  <a:gd name="T15" fmla="*/ 0 h 2665"/>
                  <a:gd name="T16" fmla="*/ 510 w 1587"/>
                  <a:gd name="T17" fmla="*/ 57 h 2665"/>
                  <a:gd name="T18" fmla="*/ 737 w 1587"/>
                  <a:gd name="T19" fmla="*/ 397 h 2665"/>
                  <a:gd name="T20" fmla="*/ 793 w 1587"/>
                  <a:gd name="T21" fmla="*/ 567 h 2665"/>
                  <a:gd name="T22" fmla="*/ 850 w 1587"/>
                  <a:gd name="T23" fmla="*/ 738 h 2665"/>
                  <a:gd name="T24" fmla="*/ 1020 w 1587"/>
                  <a:gd name="T25" fmla="*/ 908 h 2665"/>
                  <a:gd name="T26" fmla="*/ 1134 w 1587"/>
                  <a:gd name="T27" fmla="*/ 1021 h 2665"/>
                  <a:gd name="T28" fmla="*/ 1190 w 1587"/>
                  <a:gd name="T29" fmla="*/ 1078 h 2665"/>
                  <a:gd name="T30" fmla="*/ 1247 w 1587"/>
                  <a:gd name="T31" fmla="*/ 1134 h 2665"/>
                  <a:gd name="T32" fmla="*/ 1360 w 1587"/>
                  <a:gd name="T33" fmla="*/ 1191 h 2665"/>
                  <a:gd name="T34" fmla="*/ 1417 w 1587"/>
                  <a:gd name="T35" fmla="*/ 1418 h 2665"/>
                  <a:gd name="T36" fmla="*/ 1474 w 1587"/>
                  <a:gd name="T37" fmla="*/ 1531 h 2665"/>
                  <a:gd name="T38" fmla="*/ 1587 w 1587"/>
                  <a:gd name="T39" fmla="*/ 1588 h 2665"/>
                  <a:gd name="T40" fmla="*/ 1531 w 1587"/>
                  <a:gd name="T41" fmla="*/ 1758 h 2665"/>
                  <a:gd name="T42" fmla="*/ 1474 w 1587"/>
                  <a:gd name="T43" fmla="*/ 1872 h 2665"/>
                  <a:gd name="T44" fmla="*/ 1417 w 1587"/>
                  <a:gd name="T45" fmla="*/ 1985 h 2665"/>
                  <a:gd name="T46" fmla="*/ 1360 w 1587"/>
                  <a:gd name="T47" fmla="*/ 2042 h 2665"/>
                  <a:gd name="T48" fmla="*/ 1304 w 1587"/>
                  <a:gd name="T49" fmla="*/ 2098 h 2665"/>
                  <a:gd name="T50" fmla="*/ 1247 w 1587"/>
                  <a:gd name="T51" fmla="*/ 2382 h 2665"/>
                  <a:gd name="T52" fmla="*/ 1190 w 1587"/>
                  <a:gd name="T53" fmla="*/ 2495 h 2665"/>
                  <a:gd name="T54" fmla="*/ 963 w 1587"/>
                  <a:gd name="T55" fmla="*/ 2552 h 2665"/>
                  <a:gd name="T56" fmla="*/ 793 w 1587"/>
                  <a:gd name="T57" fmla="*/ 2665 h 2665"/>
                  <a:gd name="T58" fmla="*/ 737 w 1587"/>
                  <a:gd name="T59" fmla="*/ 2552 h 2665"/>
                  <a:gd name="T60" fmla="*/ 680 w 1587"/>
                  <a:gd name="T61" fmla="*/ 2495 h 2665"/>
                  <a:gd name="T62" fmla="*/ 623 w 1587"/>
                  <a:gd name="T63" fmla="*/ 2439 h 2665"/>
                  <a:gd name="T64" fmla="*/ 567 w 1587"/>
                  <a:gd name="T65" fmla="*/ 2382 h 2665"/>
                  <a:gd name="T66" fmla="*/ 567 w 1587"/>
                  <a:gd name="T67" fmla="*/ 2268 h 2665"/>
                  <a:gd name="T68" fmla="*/ 396 w 1587"/>
                  <a:gd name="T69" fmla="*/ 2212 h 2665"/>
                  <a:gd name="T70" fmla="*/ 340 w 1587"/>
                  <a:gd name="T71" fmla="*/ 2042 h 2665"/>
                  <a:gd name="T72" fmla="*/ 396 w 1587"/>
                  <a:gd name="T73" fmla="*/ 1928 h 2665"/>
                  <a:gd name="T74" fmla="*/ 453 w 1587"/>
                  <a:gd name="T75" fmla="*/ 1872 h 2665"/>
                  <a:gd name="T76" fmla="*/ 567 w 1587"/>
                  <a:gd name="T77" fmla="*/ 1531 h 2665"/>
                  <a:gd name="T78" fmla="*/ 510 w 1587"/>
                  <a:gd name="T79" fmla="*/ 1475 h 2665"/>
                  <a:gd name="T80" fmla="*/ 453 w 1587"/>
                  <a:gd name="T81" fmla="*/ 1531 h 2665"/>
                  <a:gd name="T82" fmla="*/ 340 w 1587"/>
                  <a:gd name="T83" fmla="*/ 1248 h 2665"/>
                  <a:gd name="T84" fmla="*/ 453 w 1587"/>
                  <a:gd name="T85" fmla="*/ 908 h 2665"/>
                  <a:gd name="T86" fmla="*/ 567 w 1587"/>
                  <a:gd name="T87" fmla="*/ 851 h 2665"/>
                  <a:gd name="T88" fmla="*/ 623 w 1587"/>
                  <a:gd name="T89" fmla="*/ 794 h 2665"/>
                  <a:gd name="T90" fmla="*/ 680 w 1587"/>
                  <a:gd name="T91" fmla="*/ 624 h 2665"/>
                  <a:gd name="T92" fmla="*/ 623 w 1587"/>
                  <a:gd name="T93" fmla="*/ 567 h 2665"/>
                  <a:gd name="T94" fmla="*/ 567 w 1587"/>
                  <a:gd name="T95" fmla="*/ 511 h 2665"/>
                  <a:gd name="T96" fmla="*/ 396 w 1587"/>
                  <a:gd name="T97" fmla="*/ 454 h 2665"/>
                  <a:gd name="T98" fmla="*/ 113 w 1587"/>
                  <a:gd name="T99" fmla="*/ 511 h 2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7" h="2665">
                    <a:moveTo>
                      <a:pt x="0" y="511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397"/>
                    </a:lnTo>
                    <a:lnTo>
                      <a:pt x="737" y="397"/>
                    </a:lnTo>
                    <a:lnTo>
                      <a:pt x="737" y="567"/>
                    </a:lnTo>
                    <a:lnTo>
                      <a:pt x="793" y="567"/>
                    </a:lnTo>
                    <a:lnTo>
                      <a:pt x="793" y="738"/>
                    </a:lnTo>
                    <a:lnTo>
                      <a:pt x="850" y="738"/>
                    </a:lnTo>
                    <a:lnTo>
                      <a:pt x="850" y="908"/>
                    </a:lnTo>
                    <a:lnTo>
                      <a:pt x="1020" y="908"/>
                    </a:lnTo>
                    <a:lnTo>
                      <a:pt x="1020" y="1021"/>
                    </a:lnTo>
                    <a:lnTo>
                      <a:pt x="1134" y="1021"/>
                    </a:lnTo>
                    <a:lnTo>
                      <a:pt x="1134" y="1078"/>
                    </a:lnTo>
                    <a:lnTo>
                      <a:pt x="1190" y="1078"/>
                    </a:lnTo>
                    <a:lnTo>
                      <a:pt x="1190" y="1134"/>
                    </a:lnTo>
                    <a:lnTo>
                      <a:pt x="1247" y="1134"/>
                    </a:lnTo>
                    <a:lnTo>
                      <a:pt x="1247" y="1191"/>
                    </a:lnTo>
                    <a:lnTo>
                      <a:pt x="1360" y="1191"/>
                    </a:lnTo>
                    <a:lnTo>
                      <a:pt x="1360" y="1418"/>
                    </a:lnTo>
                    <a:lnTo>
                      <a:pt x="1417" y="1418"/>
                    </a:lnTo>
                    <a:lnTo>
                      <a:pt x="1417" y="1531"/>
                    </a:lnTo>
                    <a:lnTo>
                      <a:pt x="1474" y="1531"/>
                    </a:lnTo>
                    <a:lnTo>
                      <a:pt x="1474" y="1588"/>
                    </a:lnTo>
                    <a:lnTo>
                      <a:pt x="1587" y="1588"/>
                    </a:lnTo>
                    <a:lnTo>
                      <a:pt x="1587" y="1758"/>
                    </a:lnTo>
                    <a:lnTo>
                      <a:pt x="1531" y="1758"/>
                    </a:lnTo>
                    <a:lnTo>
                      <a:pt x="1531" y="1872"/>
                    </a:lnTo>
                    <a:lnTo>
                      <a:pt x="1474" y="1872"/>
                    </a:lnTo>
                    <a:lnTo>
                      <a:pt x="1474" y="1985"/>
                    </a:lnTo>
                    <a:lnTo>
                      <a:pt x="1417" y="1985"/>
                    </a:lnTo>
                    <a:lnTo>
                      <a:pt x="1417" y="2042"/>
                    </a:lnTo>
                    <a:lnTo>
                      <a:pt x="1360" y="2042"/>
                    </a:lnTo>
                    <a:lnTo>
                      <a:pt x="1360" y="2098"/>
                    </a:lnTo>
                    <a:lnTo>
                      <a:pt x="1304" y="2098"/>
                    </a:lnTo>
                    <a:lnTo>
                      <a:pt x="1304" y="2382"/>
                    </a:lnTo>
                    <a:lnTo>
                      <a:pt x="1247" y="2382"/>
                    </a:lnTo>
                    <a:lnTo>
                      <a:pt x="1247" y="2495"/>
                    </a:lnTo>
                    <a:lnTo>
                      <a:pt x="1190" y="2495"/>
                    </a:lnTo>
                    <a:lnTo>
                      <a:pt x="1190" y="2552"/>
                    </a:lnTo>
                    <a:lnTo>
                      <a:pt x="963" y="2552"/>
                    </a:lnTo>
                    <a:lnTo>
                      <a:pt x="963" y="2665"/>
                    </a:lnTo>
                    <a:lnTo>
                      <a:pt x="793" y="2665"/>
                    </a:lnTo>
                    <a:lnTo>
                      <a:pt x="793" y="2552"/>
                    </a:lnTo>
                    <a:lnTo>
                      <a:pt x="737" y="2552"/>
                    </a:lnTo>
                    <a:lnTo>
                      <a:pt x="737" y="2495"/>
                    </a:lnTo>
                    <a:lnTo>
                      <a:pt x="680" y="2495"/>
                    </a:lnTo>
                    <a:lnTo>
                      <a:pt x="680" y="2439"/>
                    </a:lnTo>
                    <a:lnTo>
                      <a:pt x="623" y="2439"/>
                    </a:lnTo>
                    <a:lnTo>
                      <a:pt x="623" y="2382"/>
                    </a:lnTo>
                    <a:lnTo>
                      <a:pt x="567" y="2382"/>
                    </a:lnTo>
                    <a:lnTo>
                      <a:pt x="567" y="2325"/>
                    </a:lnTo>
                    <a:lnTo>
                      <a:pt x="567" y="2268"/>
                    </a:lnTo>
                    <a:lnTo>
                      <a:pt x="396" y="2268"/>
                    </a:lnTo>
                    <a:lnTo>
                      <a:pt x="396" y="2212"/>
                    </a:lnTo>
                    <a:lnTo>
                      <a:pt x="340" y="2212"/>
                    </a:lnTo>
                    <a:lnTo>
                      <a:pt x="340" y="2042"/>
                    </a:lnTo>
                    <a:lnTo>
                      <a:pt x="396" y="2042"/>
                    </a:lnTo>
                    <a:lnTo>
                      <a:pt x="396" y="1928"/>
                    </a:lnTo>
                    <a:lnTo>
                      <a:pt x="453" y="1928"/>
                    </a:lnTo>
                    <a:lnTo>
                      <a:pt x="453" y="1872"/>
                    </a:lnTo>
                    <a:lnTo>
                      <a:pt x="567" y="1872"/>
                    </a:lnTo>
                    <a:lnTo>
                      <a:pt x="567" y="1531"/>
                    </a:lnTo>
                    <a:lnTo>
                      <a:pt x="510" y="1531"/>
                    </a:lnTo>
                    <a:lnTo>
                      <a:pt x="510" y="1475"/>
                    </a:lnTo>
                    <a:lnTo>
                      <a:pt x="453" y="1475"/>
                    </a:lnTo>
                    <a:lnTo>
                      <a:pt x="453" y="1531"/>
                    </a:lnTo>
                    <a:lnTo>
                      <a:pt x="340" y="1531"/>
                    </a:lnTo>
                    <a:lnTo>
                      <a:pt x="340" y="1248"/>
                    </a:lnTo>
                    <a:lnTo>
                      <a:pt x="453" y="1248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851"/>
                    </a:lnTo>
                    <a:lnTo>
                      <a:pt x="623" y="851"/>
                    </a:lnTo>
                    <a:lnTo>
                      <a:pt x="623" y="794"/>
                    </a:lnTo>
                    <a:lnTo>
                      <a:pt x="680" y="794"/>
                    </a:lnTo>
                    <a:lnTo>
                      <a:pt x="680" y="624"/>
                    </a:lnTo>
                    <a:lnTo>
                      <a:pt x="623" y="624"/>
                    </a:lnTo>
                    <a:lnTo>
                      <a:pt x="623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396" y="511"/>
                    </a:lnTo>
                    <a:lnTo>
                      <a:pt x="396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0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1380" y="5960"/>
                <a:ext cx="964" cy="1531"/>
              </a:xfrm>
              <a:custGeom>
                <a:avLst/>
                <a:gdLst>
                  <a:gd name="T0" fmla="*/ 170 w 964"/>
                  <a:gd name="T1" fmla="*/ 57 h 1531"/>
                  <a:gd name="T2" fmla="*/ 340 w 964"/>
                  <a:gd name="T3" fmla="*/ 57 h 1531"/>
                  <a:gd name="T4" fmla="*/ 340 w 964"/>
                  <a:gd name="T5" fmla="*/ 0 h 1531"/>
                  <a:gd name="T6" fmla="*/ 453 w 964"/>
                  <a:gd name="T7" fmla="*/ 0 h 1531"/>
                  <a:gd name="T8" fmla="*/ 453 w 964"/>
                  <a:gd name="T9" fmla="*/ 113 h 1531"/>
                  <a:gd name="T10" fmla="*/ 567 w 964"/>
                  <a:gd name="T11" fmla="*/ 113 h 1531"/>
                  <a:gd name="T12" fmla="*/ 567 w 964"/>
                  <a:gd name="T13" fmla="*/ 57 h 1531"/>
                  <a:gd name="T14" fmla="*/ 680 w 964"/>
                  <a:gd name="T15" fmla="*/ 57 h 1531"/>
                  <a:gd name="T16" fmla="*/ 680 w 964"/>
                  <a:gd name="T17" fmla="*/ 170 h 1531"/>
                  <a:gd name="T18" fmla="*/ 737 w 964"/>
                  <a:gd name="T19" fmla="*/ 170 h 1531"/>
                  <a:gd name="T20" fmla="*/ 737 w 964"/>
                  <a:gd name="T21" fmla="*/ 227 h 1531"/>
                  <a:gd name="T22" fmla="*/ 850 w 964"/>
                  <a:gd name="T23" fmla="*/ 227 h 1531"/>
                  <a:gd name="T24" fmla="*/ 850 w 964"/>
                  <a:gd name="T25" fmla="*/ 567 h 1531"/>
                  <a:gd name="T26" fmla="*/ 737 w 964"/>
                  <a:gd name="T27" fmla="*/ 567 h 1531"/>
                  <a:gd name="T28" fmla="*/ 737 w 964"/>
                  <a:gd name="T29" fmla="*/ 850 h 1531"/>
                  <a:gd name="T30" fmla="*/ 793 w 964"/>
                  <a:gd name="T31" fmla="*/ 850 h 1531"/>
                  <a:gd name="T32" fmla="*/ 850 w 964"/>
                  <a:gd name="T33" fmla="*/ 850 h 1531"/>
                  <a:gd name="T34" fmla="*/ 850 w 964"/>
                  <a:gd name="T35" fmla="*/ 794 h 1531"/>
                  <a:gd name="T36" fmla="*/ 907 w 964"/>
                  <a:gd name="T37" fmla="*/ 794 h 1531"/>
                  <a:gd name="T38" fmla="*/ 907 w 964"/>
                  <a:gd name="T39" fmla="*/ 850 h 1531"/>
                  <a:gd name="T40" fmla="*/ 964 w 964"/>
                  <a:gd name="T41" fmla="*/ 850 h 1531"/>
                  <a:gd name="T42" fmla="*/ 964 w 964"/>
                  <a:gd name="T43" fmla="*/ 1191 h 1531"/>
                  <a:gd name="T44" fmla="*/ 850 w 964"/>
                  <a:gd name="T45" fmla="*/ 1191 h 1531"/>
                  <a:gd name="T46" fmla="*/ 850 w 964"/>
                  <a:gd name="T47" fmla="*/ 1247 h 1531"/>
                  <a:gd name="T48" fmla="*/ 793 w 964"/>
                  <a:gd name="T49" fmla="*/ 1247 h 1531"/>
                  <a:gd name="T50" fmla="*/ 793 w 964"/>
                  <a:gd name="T51" fmla="*/ 1361 h 1531"/>
                  <a:gd name="T52" fmla="*/ 737 w 964"/>
                  <a:gd name="T53" fmla="*/ 1361 h 1531"/>
                  <a:gd name="T54" fmla="*/ 737 w 964"/>
                  <a:gd name="T55" fmla="*/ 1531 h 1531"/>
                  <a:gd name="T56" fmla="*/ 510 w 964"/>
                  <a:gd name="T57" fmla="*/ 1531 h 1531"/>
                  <a:gd name="T58" fmla="*/ 510 w 964"/>
                  <a:gd name="T59" fmla="*/ 1191 h 1531"/>
                  <a:gd name="T60" fmla="*/ 453 w 964"/>
                  <a:gd name="T61" fmla="*/ 1191 h 1531"/>
                  <a:gd name="T62" fmla="*/ 453 w 964"/>
                  <a:gd name="T63" fmla="*/ 964 h 1531"/>
                  <a:gd name="T64" fmla="*/ 283 w 964"/>
                  <a:gd name="T65" fmla="*/ 964 h 1531"/>
                  <a:gd name="T66" fmla="*/ 283 w 964"/>
                  <a:gd name="T67" fmla="*/ 907 h 1531"/>
                  <a:gd name="T68" fmla="*/ 170 w 964"/>
                  <a:gd name="T69" fmla="*/ 907 h 1531"/>
                  <a:gd name="T70" fmla="*/ 170 w 964"/>
                  <a:gd name="T71" fmla="*/ 567 h 1531"/>
                  <a:gd name="T72" fmla="*/ 113 w 964"/>
                  <a:gd name="T73" fmla="*/ 567 h 1531"/>
                  <a:gd name="T74" fmla="*/ 113 w 964"/>
                  <a:gd name="T75" fmla="*/ 510 h 1531"/>
                  <a:gd name="T76" fmla="*/ 56 w 964"/>
                  <a:gd name="T77" fmla="*/ 510 h 1531"/>
                  <a:gd name="T78" fmla="*/ 56 w 964"/>
                  <a:gd name="T79" fmla="*/ 340 h 1531"/>
                  <a:gd name="T80" fmla="*/ 0 w 964"/>
                  <a:gd name="T81" fmla="*/ 340 h 1531"/>
                  <a:gd name="T82" fmla="*/ 0 w 964"/>
                  <a:gd name="T83" fmla="*/ 283 h 1531"/>
                  <a:gd name="T84" fmla="*/ 0 w 964"/>
                  <a:gd name="T85" fmla="*/ 227 h 1531"/>
                  <a:gd name="T86" fmla="*/ 56 w 964"/>
                  <a:gd name="T87" fmla="*/ 227 h 1531"/>
                  <a:gd name="T88" fmla="*/ 56 w 964"/>
                  <a:gd name="T89" fmla="*/ 170 h 1531"/>
                  <a:gd name="T90" fmla="*/ 113 w 964"/>
                  <a:gd name="T91" fmla="*/ 170 h 1531"/>
                  <a:gd name="T92" fmla="*/ 113 w 964"/>
                  <a:gd name="T93" fmla="*/ 113 h 1531"/>
                  <a:gd name="T94" fmla="*/ 170 w 964"/>
                  <a:gd name="T95" fmla="*/ 113 h 1531"/>
                  <a:gd name="T96" fmla="*/ 170 w 964"/>
                  <a:gd name="T97" fmla="*/ 5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4" h="1531">
                    <a:moveTo>
                      <a:pt x="170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50" y="567"/>
                    </a:lnTo>
                    <a:lnTo>
                      <a:pt x="737" y="567"/>
                    </a:lnTo>
                    <a:lnTo>
                      <a:pt x="737" y="850"/>
                    </a:lnTo>
                    <a:lnTo>
                      <a:pt x="793" y="850"/>
                    </a:lnTo>
                    <a:lnTo>
                      <a:pt x="850" y="850"/>
                    </a:lnTo>
                    <a:lnTo>
                      <a:pt x="850" y="794"/>
                    </a:lnTo>
                    <a:lnTo>
                      <a:pt x="907" y="794"/>
                    </a:lnTo>
                    <a:lnTo>
                      <a:pt x="907" y="850"/>
                    </a:lnTo>
                    <a:lnTo>
                      <a:pt x="964" y="850"/>
                    </a:lnTo>
                    <a:lnTo>
                      <a:pt x="964" y="1191"/>
                    </a:lnTo>
                    <a:lnTo>
                      <a:pt x="850" y="1191"/>
                    </a:lnTo>
                    <a:lnTo>
                      <a:pt x="850" y="1247"/>
                    </a:lnTo>
                    <a:lnTo>
                      <a:pt x="793" y="1247"/>
                    </a:lnTo>
                    <a:lnTo>
                      <a:pt x="793" y="1361"/>
                    </a:lnTo>
                    <a:lnTo>
                      <a:pt x="737" y="1361"/>
                    </a:lnTo>
                    <a:lnTo>
                      <a:pt x="737" y="1531"/>
                    </a:lnTo>
                    <a:lnTo>
                      <a:pt x="510" y="1531"/>
                    </a:lnTo>
                    <a:lnTo>
                      <a:pt x="510" y="1191"/>
                    </a:lnTo>
                    <a:lnTo>
                      <a:pt x="453" y="1191"/>
                    </a:lnTo>
                    <a:lnTo>
                      <a:pt x="453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170" y="907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813" y="6300"/>
                <a:ext cx="1077" cy="1247"/>
              </a:xfrm>
              <a:custGeom>
                <a:avLst/>
                <a:gdLst>
                  <a:gd name="T0" fmla="*/ 623 w 1077"/>
                  <a:gd name="T1" fmla="*/ 0 h 1247"/>
                  <a:gd name="T2" fmla="*/ 453 w 1077"/>
                  <a:gd name="T3" fmla="*/ 0 h 1247"/>
                  <a:gd name="T4" fmla="*/ 453 w 1077"/>
                  <a:gd name="T5" fmla="*/ 57 h 1247"/>
                  <a:gd name="T6" fmla="*/ 340 w 1077"/>
                  <a:gd name="T7" fmla="*/ 57 h 1247"/>
                  <a:gd name="T8" fmla="*/ 340 w 1077"/>
                  <a:gd name="T9" fmla="*/ 113 h 1247"/>
                  <a:gd name="T10" fmla="*/ 226 w 1077"/>
                  <a:gd name="T11" fmla="*/ 113 h 1247"/>
                  <a:gd name="T12" fmla="*/ 226 w 1077"/>
                  <a:gd name="T13" fmla="*/ 170 h 1247"/>
                  <a:gd name="T14" fmla="*/ 170 w 1077"/>
                  <a:gd name="T15" fmla="*/ 170 h 1247"/>
                  <a:gd name="T16" fmla="*/ 170 w 1077"/>
                  <a:gd name="T17" fmla="*/ 284 h 1247"/>
                  <a:gd name="T18" fmla="*/ 56 w 1077"/>
                  <a:gd name="T19" fmla="*/ 284 h 1247"/>
                  <a:gd name="T20" fmla="*/ 56 w 1077"/>
                  <a:gd name="T21" fmla="*/ 397 h 1247"/>
                  <a:gd name="T22" fmla="*/ 0 w 1077"/>
                  <a:gd name="T23" fmla="*/ 397 h 1247"/>
                  <a:gd name="T24" fmla="*/ 0 w 1077"/>
                  <a:gd name="T25" fmla="*/ 454 h 1247"/>
                  <a:gd name="T26" fmla="*/ 56 w 1077"/>
                  <a:gd name="T27" fmla="*/ 454 h 1247"/>
                  <a:gd name="T28" fmla="*/ 56 w 1077"/>
                  <a:gd name="T29" fmla="*/ 510 h 1247"/>
                  <a:gd name="T30" fmla="*/ 113 w 1077"/>
                  <a:gd name="T31" fmla="*/ 510 h 1247"/>
                  <a:gd name="T32" fmla="*/ 113 w 1077"/>
                  <a:gd name="T33" fmla="*/ 567 h 1247"/>
                  <a:gd name="T34" fmla="*/ 170 w 1077"/>
                  <a:gd name="T35" fmla="*/ 567 h 1247"/>
                  <a:gd name="T36" fmla="*/ 170 w 1077"/>
                  <a:gd name="T37" fmla="*/ 624 h 1247"/>
                  <a:gd name="T38" fmla="*/ 283 w 1077"/>
                  <a:gd name="T39" fmla="*/ 624 h 1247"/>
                  <a:gd name="T40" fmla="*/ 283 w 1077"/>
                  <a:gd name="T41" fmla="*/ 680 h 1247"/>
                  <a:gd name="T42" fmla="*/ 340 w 1077"/>
                  <a:gd name="T43" fmla="*/ 680 h 1247"/>
                  <a:gd name="T44" fmla="*/ 340 w 1077"/>
                  <a:gd name="T45" fmla="*/ 907 h 1247"/>
                  <a:gd name="T46" fmla="*/ 397 w 1077"/>
                  <a:gd name="T47" fmla="*/ 907 h 1247"/>
                  <a:gd name="T48" fmla="*/ 397 w 1077"/>
                  <a:gd name="T49" fmla="*/ 1077 h 1247"/>
                  <a:gd name="T50" fmla="*/ 737 w 1077"/>
                  <a:gd name="T51" fmla="*/ 1077 h 1247"/>
                  <a:gd name="T52" fmla="*/ 737 w 1077"/>
                  <a:gd name="T53" fmla="*/ 1191 h 1247"/>
                  <a:gd name="T54" fmla="*/ 793 w 1077"/>
                  <a:gd name="T55" fmla="*/ 1191 h 1247"/>
                  <a:gd name="T56" fmla="*/ 793 w 1077"/>
                  <a:gd name="T57" fmla="*/ 1247 h 1247"/>
                  <a:gd name="T58" fmla="*/ 964 w 1077"/>
                  <a:gd name="T59" fmla="*/ 1247 h 1247"/>
                  <a:gd name="T60" fmla="*/ 964 w 1077"/>
                  <a:gd name="T61" fmla="*/ 1191 h 1247"/>
                  <a:gd name="T62" fmla="*/ 1077 w 1077"/>
                  <a:gd name="T63" fmla="*/ 1191 h 1247"/>
                  <a:gd name="T64" fmla="*/ 1077 w 1077"/>
                  <a:gd name="T65" fmla="*/ 851 h 1247"/>
                  <a:gd name="T66" fmla="*/ 1020 w 1077"/>
                  <a:gd name="T67" fmla="*/ 851 h 1247"/>
                  <a:gd name="T68" fmla="*/ 1020 w 1077"/>
                  <a:gd name="T69" fmla="*/ 624 h 1247"/>
                  <a:gd name="T70" fmla="*/ 850 w 1077"/>
                  <a:gd name="T71" fmla="*/ 624 h 1247"/>
                  <a:gd name="T72" fmla="*/ 850 w 1077"/>
                  <a:gd name="T73" fmla="*/ 567 h 1247"/>
                  <a:gd name="T74" fmla="*/ 737 w 1077"/>
                  <a:gd name="T75" fmla="*/ 567 h 1247"/>
                  <a:gd name="T76" fmla="*/ 737 w 1077"/>
                  <a:gd name="T77" fmla="*/ 227 h 1247"/>
                  <a:gd name="T78" fmla="*/ 680 w 1077"/>
                  <a:gd name="T79" fmla="*/ 227 h 1247"/>
                  <a:gd name="T80" fmla="*/ 680 w 1077"/>
                  <a:gd name="T81" fmla="*/ 170 h 1247"/>
                  <a:gd name="T82" fmla="*/ 623 w 1077"/>
                  <a:gd name="T83" fmla="*/ 170 h 1247"/>
                  <a:gd name="T84" fmla="*/ 623 w 1077"/>
                  <a:gd name="T8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77" h="1247">
                    <a:moveTo>
                      <a:pt x="623" y="0"/>
                    </a:moveTo>
                    <a:lnTo>
                      <a:pt x="453" y="0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1077"/>
                    </a:lnTo>
                    <a:lnTo>
                      <a:pt x="737" y="1077"/>
                    </a:lnTo>
                    <a:lnTo>
                      <a:pt x="737" y="1191"/>
                    </a:lnTo>
                    <a:lnTo>
                      <a:pt x="793" y="1191"/>
                    </a:lnTo>
                    <a:lnTo>
                      <a:pt x="793" y="1247"/>
                    </a:lnTo>
                    <a:lnTo>
                      <a:pt x="964" y="1247"/>
                    </a:lnTo>
                    <a:lnTo>
                      <a:pt x="964" y="1191"/>
                    </a:lnTo>
                    <a:lnTo>
                      <a:pt x="1077" y="1191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737" y="567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623" y="170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400" y="4599"/>
                <a:ext cx="284" cy="397"/>
              </a:xfrm>
              <a:custGeom>
                <a:avLst/>
                <a:gdLst>
                  <a:gd name="T0" fmla="*/ 170 w 284"/>
                  <a:gd name="T1" fmla="*/ 0 h 397"/>
                  <a:gd name="T2" fmla="*/ 284 w 284"/>
                  <a:gd name="T3" fmla="*/ 0 h 397"/>
                  <a:gd name="T4" fmla="*/ 284 w 284"/>
                  <a:gd name="T5" fmla="*/ 170 h 397"/>
                  <a:gd name="T6" fmla="*/ 227 w 284"/>
                  <a:gd name="T7" fmla="*/ 170 h 397"/>
                  <a:gd name="T8" fmla="*/ 227 w 284"/>
                  <a:gd name="T9" fmla="*/ 284 h 397"/>
                  <a:gd name="T10" fmla="*/ 114 w 284"/>
                  <a:gd name="T11" fmla="*/ 284 h 397"/>
                  <a:gd name="T12" fmla="*/ 114 w 284"/>
                  <a:gd name="T13" fmla="*/ 397 h 397"/>
                  <a:gd name="T14" fmla="*/ 57 w 284"/>
                  <a:gd name="T15" fmla="*/ 397 h 397"/>
                  <a:gd name="T16" fmla="*/ 57 w 284"/>
                  <a:gd name="T17" fmla="*/ 340 h 397"/>
                  <a:gd name="T18" fmla="*/ 0 w 284"/>
                  <a:gd name="T19" fmla="*/ 340 h 397"/>
                  <a:gd name="T20" fmla="*/ 0 w 284"/>
                  <a:gd name="T21" fmla="*/ 284 h 397"/>
                  <a:gd name="T22" fmla="*/ 57 w 284"/>
                  <a:gd name="T23" fmla="*/ 284 h 397"/>
                  <a:gd name="T24" fmla="*/ 57 w 284"/>
                  <a:gd name="T25" fmla="*/ 170 h 397"/>
                  <a:gd name="T26" fmla="*/ 114 w 284"/>
                  <a:gd name="T27" fmla="*/ 170 h 397"/>
                  <a:gd name="T28" fmla="*/ 114 w 284"/>
                  <a:gd name="T29" fmla="*/ 113 h 397"/>
                  <a:gd name="T30" fmla="*/ 170 w 284"/>
                  <a:gd name="T31" fmla="*/ 113 h 397"/>
                  <a:gd name="T32" fmla="*/ 170 w 284"/>
                  <a:gd name="T3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397">
                    <a:moveTo>
                      <a:pt x="170" y="0"/>
                    </a:moveTo>
                    <a:lnTo>
                      <a:pt x="284" y="0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117" y="4769"/>
                <a:ext cx="1134" cy="1701"/>
              </a:xfrm>
              <a:custGeom>
                <a:avLst/>
                <a:gdLst>
                  <a:gd name="T0" fmla="*/ 907 w 1134"/>
                  <a:gd name="T1" fmla="*/ 1701 h 1701"/>
                  <a:gd name="T2" fmla="*/ 850 w 1134"/>
                  <a:gd name="T3" fmla="*/ 1644 h 1701"/>
                  <a:gd name="T4" fmla="*/ 794 w 1134"/>
                  <a:gd name="T5" fmla="*/ 1588 h 1701"/>
                  <a:gd name="T6" fmla="*/ 680 w 1134"/>
                  <a:gd name="T7" fmla="*/ 1531 h 1701"/>
                  <a:gd name="T8" fmla="*/ 510 w 1134"/>
                  <a:gd name="T9" fmla="*/ 1418 h 1701"/>
                  <a:gd name="T10" fmla="*/ 453 w 1134"/>
                  <a:gd name="T11" fmla="*/ 1248 h 1701"/>
                  <a:gd name="T12" fmla="*/ 397 w 1134"/>
                  <a:gd name="T13" fmla="*/ 1077 h 1701"/>
                  <a:gd name="T14" fmla="*/ 283 w 1134"/>
                  <a:gd name="T15" fmla="*/ 907 h 1701"/>
                  <a:gd name="T16" fmla="*/ 283 w 1134"/>
                  <a:gd name="T17" fmla="*/ 737 h 1701"/>
                  <a:gd name="T18" fmla="*/ 340 w 1134"/>
                  <a:gd name="T19" fmla="*/ 624 h 1701"/>
                  <a:gd name="T20" fmla="*/ 227 w 1134"/>
                  <a:gd name="T21" fmla="*/ 567 h 1701"/>
                  <a:gd name="T22" fmla="*/ 113 w 1134"/>
                  <a:gd name="T23" fmla="*/ 510 h 1701"/>
                  <a:gd name="T24" fmla="*/ 0 w 1134"/>
                  <a:gd name="T25" fmla="*/ 454 h 1701"/>
                  <a:gd name="T26" fmla="*/ 56 w 1134"/>
                  <a:gd name="T27" fmla="*/ 397 h 1701"/>
                  <a:gd name="T28" fmla="*/ 113 w 1134"/>
                  <a:gd name="T29" fmla="*/ 284 h 1701"/>
                  <a:gd name="T30" fmla="*/ 227 w 1134"/>
                  <a:gd name="T31" fmla="*/ 170 h 1701"/>
                  <a:gd name="T32" fmla="*/ 340 w 1134"/>
                  <a:gd name="T33" fmla="*/ 227 h 1701"/>
                  <a:gd name="T34" fmla="*/ 397 w 1134"/>
                  <a:gd name="T35" fmla="*/ 114 h 1701"/>
                  <a:gd name="T36" fmla="*/ 510 w 1134"/>
                  <a:gd name="T37" fmla="*/ 0 h 1701"/>
                  <a:gd name="T38" fmla="*/ 623 w 1134"/>
                  <a:gd name="T39" fmla="*/ 57 h 1701"/>
                  <a:gd name="T40" fmla="*/ 680 w 1134"/>
                  <a:gd name="T41" fmla="*/ 114 h 1701"/>
                  <a:gd name="T42" fmla="*/ 850 w 1134"/>
                  <a:gd name="T43" fmla="*/ 170 h 1701"/>
                  <a:gd name="T44" fmla="*/ 1020 w 1134"/>
                  <a:gd name="T45" fmla="*/ 510 h 1701"/>
                  <a:gd name="T46" fmla="*/ 1134 w 1134"/>
                  <a:gd name="T47" fmla="*/ 624 h 1701"/>
                  <a:gd name="T48" fmla="*/ 1077 w 1134"/>
                  <a:gd name="T49" fmla="*/ 1077 h 1701"/>
                  <a:gd name="T50" fmla="*/ 1020 w 1134"/>
                  <a:gd name="T51" fmla="*/ 1191 h 1701"/>
                  <a:gd name="T52" fmla="*/ 964 w 1134"/>
                  <a:gd name="T53" fmla="*/ 1248 h 1701"/>
                  <a:gd name="T54" fmla="*/ 907 w 1134"/>
                  <a:gd name="T55" fmla="*/ 1304 h 1701"/>
                  <a:gd name="T56" fmla="*/ 964 w 1134"/>
                  <a:gd name="T57" fmla="*/ 1361 h 1701"/>
                  <a:gd name="T58" fmla="*/ 1020 w 1134"/>
                  <a:gd name="T59" fmla="*/ 1418 h 1701"/>
                  <a:gd name="T60" fmla="*/ 1077 w 1134"/>
                  <a:gd name="T61" fmla="*/ 1644 h 1701"/>
                  <a:gd name="T62" fmla="*/ 1020 w 1134"/>
                  <a:gd name="T63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701">
                    <a:moveTo>
                      <a:pt x="1020" y="1701"/>
                    </a:moveTo>
                    <a:lnTo>
                      <a:pt x="907" y="1701"/>
                    </a:lnTo>
                    <a:lnTo>
                      <a:pt x="907" y="1644"/>
                    </a:lnTo>
                    <a:lnTo>
                      <a:pt x="850" y="1644"/>
                    </a:lnTo>
                    <a:lnTo>
                      <a:pt x="850" y="1588"/>
                    </a:lnTo>
                    <a:lnTo>
                      <a:pt x="794" y="1588"/>
                    </a:lnTo>
                    <a:lnTo>
                      <a:pt x="794" y="1531"/>
                    </a:lnTo>
                    <a:lnTo>
                      <a:pt x="680" y="1531"/>
                    </a:lnTo>
                    <a:lnTo>
                      <a:pt x="680" y="1418"/>
                    </a:lnTo>
                    <a:lnTo>
                      <a:pt x="510" y="1418"/>
                    </a:lnTo>
                    <a:lnTo>
                      <a:pt x="510" y="1248"/>
                    </a:lnTo>
                    <a:lnTo>
                      <a:pt x="453" y="1248"/>
                    </a:lnTo>
                    <a:lnTo>
                      <a:pt x="453" y="1077"/>
                    </a:lnTo>
                    <a:lnTo>
                      <a:pt x="397" y="1077"/>
                    </a:lnTo>
                    <a:lnTo>
                      <a:pt x="397" y="907"/>
                    </a:lnTo>
                    <a:lnTo>
                      <a:pt x="283" y="907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0"/>
                    </a:lnTo>
                    <a:lnTo>
                      <a:pt x="623" y="0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850" y="114"/>
                    </a:lnTo>
                    <a:lnTo>
                      <a:pt x="850" y="170"/>
                    </a:lnTo>
                    <a:lnTo>
                      <a:pt x="1020" y="170"/>
                    </a:lnTo>
                    <a:lnTo>
                      <a:pt x="1020" y="510"/>
                    </a:lnTo>
                    <a:lnTo>
                      <a:pt x="1134" y="510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1077"/>
                    </a:lnTo>
                    <a:lnTo>
                      <a:pt x="1020" y="1077"/>
                    </a:lnTo>
                    <a:lnTo>
                      <a:pt x="1020" y="1191"/>
                    </a:lnTo>
                    <a:lnTo>
                      <a:pt x="964" y="1191"/>
                    </a:lnTo>
                    <a:lnTo>
                      <a:pt x="964" y="1248"/>
                    </a:lnTo>
                    <a:lnTo>
                      <a:pt x="907" y="1248"/>
                    </a:lnTo>
                    <a:lnTo>
                      <a:pt x="907" y="1304"/>
                    </a:lnTo>
                    <a:lnTo>
                      <a:pt x="964" y="1304"/>
                    </a:lnTo>
                    <a:lnTo>
                      <a:pt x="964" y="1361"/>
                    </a:lnTo>
                    <a:lnTo>
                      <a:pt x="1020" y="1361"/>
                    </a:lnTo>
                    <a:lnTo>
                      <a:pt x="1020" y="1418"/>
                    </a:lnTo>
                    <a:lnTo>
                      <a:pt x="1077" y="1418"/>
                    </a:lnTo>
                    <a:lnTo>
                      <a:pt x="1077" y="1644"/>
                    </a:lnTo>
                    <a:lnTo>
                      <a:pt x="1020" y="1644"/>
                    </a:lnTo>
                    <a:lnTo>
                      <a:pt x="1020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684" y="4202"/>
                <a:ext cx="680" cy="737"/>
              </a:xfrm>
              <a:custGeom>
                <a:avLst/>
                <a:gdLst>
                  <a:gd name="T0" fmla="*/ 0 w 680"/>
                  <a:gd name="T1" fmla="*/ 454 h 737"/>
                  <a:gd name="T2" fmla="*/ 56 w 680"/>
                  <a:gd name="T3" fmla="*/ 454 h 737"/>
                  <a:gd name="T4" fmla="*/ 56 w 680"/>
                  <a:gd name="T5" fmla="*/ 397 h 737"/>
                  <a:gd name="T6" fmla="*/ 227 w 680"/>
                  <a:gd name="T7" fmla="*/ 397 h 737"/>
                  <a:gd name="T8" fmla="*/ 227 w 680"/>
                  <a:gd name="T9" fmla="*/ 284 h 737"/>
                  <a:gd name="T10" fmla="*/ 283 w 680"/>
                  <a:gd name="T11" fmla="*/ 284 h 737"/>
                  <a:gd name="T12" fmla="*/ 283 w 680"/>
                  <a:gd name="T13" fmla="*/ 227 h 737"/>
                  <a:gd name="T14" fmla="*/ 340 w 680"/>
                  <a:gd name="T15" fmla="*/ 227 h 737"/>
                  <a:gd name="T16" fmla="*/ 340 w 680"/>
                  <a:gd name="T17" fmla="*/ 114 h 737"/>
                  <a:gd name="T18" fmla="*/ 453 w 680"/>
                  <a:gd name="T19" fmla="*/ 114 h 737"/>
                  <a:gd name="T20" fmla="*/ 453 w 680"/>
                  <a:gd name="T21" fmla="*/ 57 h 737"/>
                  <a:gd name="T22" fmla="*/ 567 w 680"/>
                  <a:gd name="T23" fmla="*/ 57 h 737"/>
                  <a:gd name="T24" fmla="*/ 567 w 680"/>
                  <a:gd name="T25" fmla="*/ 0 h 737"/>
                  <a:gd name="T26" fmla="*/ 624 w 680"/>
                  <a:gd name="T27" fmla="*/ 0 h 737"/>
                  <a:gd name="T28" fmla="*/ 624 w 680"/>
                  <a:gd name="T29" fmla="*/ 57 h 737"/>
                  <a:gd name="T30" fmla="*/ 680 w 680"/>
                  <a:gd name="T31" fmla="*/ 57 h 737"/>
                  <a:gd name="T32" fmla="*/ 680 w 680"/>
                  <a:gd name="T33" fmla="*/ 114 h 737"/>
                  <a:gd name="T34" fmla="*/ 624 w 680"/>
                  <a:gd name="T35" fmla="*/ 114 h 737"/>
                  <a:gd name="T36" fmla="*/ 624 w 680"/>
                  <a:gd name="T37" fmla="*/ 170 h 737"/>
                  <a:gd name="T38" fmla="*/ 624 w 680"/>
                  <a:gd name="T39" fmla="*/ 227 h 737"/>
                  <a:gd name="T40" fmla="*/ 453 w 680"/>
                  <a:gd name="T41" fmla="*/ 227 h 737"/>
                  <a:gd name="T42" fmla="*/ 453 w 680"/>
                  <a:gd name="T43" fmla="*/ 340 h 737"/>
                  <a:gd name="T44" fmla="*/ 567 w 680"/>
                  <a:gd name="T45" fmla="*/ 340 h 737"/>
                  <a:gd name="T46" fmla="*/ 567 w 680"/>
                  <a:gd name="T47" fmla="*/ 624 h 737"/>
                  <a:gd name="T48" fmla="*/ 510 w 680"/>
                  <a:gd name="T49" fmla="*/ 624 h 737"/>
                  <a:gd name="T50" fmla="*/ 510 w 680"/>
                  <a:gd name="T51" fmla="*/ 681 h 737"/>
                  <a:gd name="T52" fmla="*/ 510 w 680"/>
                  <a:gd name="T53" fmla="*/ 737 h 737"/>
                  <a:gd name="T54" fmla="*/ 283 w 680"/>
                  <a:gd name="T55" fmla="*/ 737 h 737"/>
                  <a:gd name="T56" fmla="*/ 283 w 680"/>
                  <a:gd name="T57" fmla="*/ 681 h 737"/>
                  <a:gd name="T58" fmla="*/ 113 w 680"/>
                  <a:gd name="T59" fmla="*/ 681 h 737"/>
                  <a:gd name="T60" fmla="*/ 113 w 680"/>
                  <a:gd name="T61" fmla="*/ 624 h 737"/>
                  <a:gd name="T62" fmla="*/ 56 w 680"/>
                  <a:gd name="T63" fmla="*/ 624 h 737"/>
                  <a:gd name="T64" fmla="*/ 56 w 680"/>
                  <a:gd name="T65" fmla="*/ 567 h 737"/>
                  <a:gd name="T66" fmla="*/ 0 w 680"/>
                  <a:gd name="T67" fmla="*/ 567 h 737"/>
                  <a:gd name="T68" fmla="*/ 0 w 680"/>
                  <a:gd name="T69" fmla="*/ 45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0" h="737">
                    <a:moveTo>
                      <a:pt x="0" y="454"/>
                    </a:moveTo>
                    <a:lnTo>
                      <a:pt x="56" y="454"/>
                    </a:lnTo>
                    <a:lnTo>
                      <a:pt x="56" y="397"/>
                    </a:lnTo>
                    <a:lnTo>
                      <a:pt x="227" y="397"/>
                    </a:lnTo>
                    <a:lnTo>
                      <a:pt x="227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681"/>
                    </a:lnTo>
                    <a:lnTo>
                      <a:pt x="510" y="737"/>
                    </a:lnTo>
                    <a:lnTo>
                      <a:pt x="283" y="737"/>
                    </a:lnTo>
                    <a:lnTo>
                      <a:pt x="283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2854" y="3635"/>
                <a:ext cx="624" cy="624"/>
              </a:xfrm>
              <a:custGeom>
                <a:avLst/>
                <a:gdLst>
                  <a:gd name="T0" fmla="*/ 170 w 624"/>
                  <a:gd name="T1" fmla="*/ 113 h 624"/>
                  <a:gd name="T2" fmla="*/ 227 w 624"/>
                  <a:gd name="T3" fmla="*/ 113 h 624"/>
                  <a:gd name="T4" fmla="*/ 227 w 624"/>
                  <a:gd name="T5" fmla="*/ 57 h 624"/>
                  <a:gd name="T6" fmla="*/ 283 w 624"/>
                  <a:gd name="T7" fmla="*/ 57 h 624"/>
                  <a:gd name="T8" fmla="*/ 283 w 624"/>
                  <a:gd name="T9" fmla="*/ 0 h 624"/>
                  <a:gd name="T10" fmla="*/ 454 w 624"/>
                  <a:gd name="T11" fmla="*/ 0 h 624"/>
                  <a:gd name="T12" fmla="*/ 454 w 624"/>
                  <a:gd name="T13" fmla="*/ 57 h 624"/>
                  <a:gd name="T14" fmla="*/ 624 w 624"/>
                  <a:gd name="T15" fmla="*/ 57 h 624"/>
                  <a:gd name="T16" fmla="*/ 624 w 624"/>
                  <a:gd name="T17" fmla="*/ 170 h 624"/>
                  <a:gd name="T18" fmla="*/ 567 w 624"/>
                  <a:gd name="T19" fmla="*/ 170 h 624"/>
                  <a:gd name="T20" fmla="*/ 567 w 624"/>
                  <a:gd name="T21" fmla="*/ 340 h 624"/>
                  <a:gd name="T22" fmla="*/ 510 w 624"/>
                  <a:gd name="T23" fmla="*/ 340 h 624"/>
                  <a:gd name="T24" fmla="*/ 510 w 624"/>
                  <a:gd name="T25" fmla="*/ 624 h 624"/>
                  <a:gd name="T26" fmla="*/ 454 w 624"/>
                  <a:gd name="T27" fmla="*/ 624 h 624"/>
                  <a:gd name="T28" fmla="*/ 454 w 624"/>
                  <a:gd name="T29" fmla="*/ 567 h 624"/>
                  <a:gd name="T30" fmla="*/ 397 w 624"/>
                  <a:gd name="T31" fmla="*/ 567 h 624"/>
                  <a:gd name="T32" fmla="*/ 397 w 624"/>
                  <a:gd name="T33" fmla="*/ 624 h 624"/>
                  <a:gd name="T34" fmla="*/ 340 w 624"/>
                  <a:gd name="T35" fmla="*/ 624 h 624"/>
                  <a:gd name="T36" fmla="*/ 340 w 624"/>
                  <a:gd name="T37" fmla="*/ 567 h 624"/>
                  <a:gd name="T38" fmla="*/ 227 w 624"/>
                  <a:gd name="T39" fmla="*/ 567 h 624"/>
                  <a:gd name="T40" fmla="*/ 227 w 624"/>
                  <a:gd name="T41" fmla="*/ 510 h 624"/>
                  <a:gd name="T42" fmla="*/ 0 w 624"/>
                  <a:gd name="T43" fmla="*/ 510 h 624"/>
                  <a:gd name="T44" fmla="*/ 0 w 624"/>
                  <a:gd name="T45" fmla="*/ 397 h 624"/>
                  <a:gd name="T46" fmla="*/ 57 w 624"/>
                  <a:gd name="T47" fmla="*/ 397 h 624"/>
                  <a:gd name="T48" fmla="*/ 57 w 624"/>
                  <a:gd name="T49" fmla="*/ 227 h 624"/>
                  <a:gd name="T50" fmla="*/ 113 w 624"/>
                  <a:gd name="T51" fmla="*/ 227 h 624"/>
                  <a:gd name="T52" fmla="*/ 113 w 624"/>
                  <a:gd name="T53" fmla="*/ 113 h 624"/>
                  <a:gd name="T54" fmla="*/ 170 w 624"/>
                  <a:gd name="T5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4" h="624">
                    <a:moveTo>
                      <a:pt x="170" y="113"/>
                    </a:moveTo>
                    <a:lnTo>
                      <a:pt x="227" y="113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627" y="4145"/>
                <a:ext cx="567" cy="511"/>
              </a:xfrm>
              <a:custGeom>
                <a:avLst/>
                <a:gdLst>
                  <a:gd name="T0" fmla="*/ 170 w 567"/>
                  <a:gd name="T1" fmla="*/ 0 h 511"/>
                  <a:gd name="T2" fmla="*/ 170 w 567"/>
                  <a:gd name="T3" fmla="*/ 114 h 511"/>
                  <a:gd name="T4" fmla="*/ 113 w 567"/>
                  <a:gd name="T5" fmla="*/ 114 h 511"/>
                  <a:gd name="T6" fmla="*/ 113 w 567"/>
                  <a:gd name="T7" fmla="*/ 284 h 511"/>
                  <a:gd name="T8" fmla="*/ 57 w 567"/>
                  <a:gd name="T9" fmla="*/ 284 h 511"/>
                  <a:gd name="T10" fmla="*/ 57 w 567"/>
                  <a:gd name="T11" fmla="*/ 341 h 511"/>
                  <a:gd name="T12" fmla="*/ 0 w 567"/>
                  <a:gd name="T13" fmla="*/ 341 h 511"/>
                  <a:gd name="T14" fmla="*/ 0 w 567"/>
                  <a:gd name="T15" fmla="*/ 454 h 511"/>
                  <a:gd name="T16" fmla="*/ 57 w 567"/>
                  <a:gd name="T17" fmla="*/ 454 h 511"/>
                  <a:gd name="T18" fmla="*/ 57 w 567"/>
                  <a:gd name="T19" fmla="*/ 511 h 511"/>
                  <a:gd name="T20" fmla="*/ 113 w 567"/>
                  <a:gd name="T21" fmla="*/ 511 h 511"/>
                  <a:gd name="T22" fmla="*/ 113 w 567"/>
                  <a:gd name="T23" fmla="*/ 454 h 511"/>
                  <a:gd name="T24" fmla="*/ 284 w 567"/>
                  <a:gd name="T25" fmla="*/ 454 h 511"/>
                  <a:gd name="T26" fmla="*/ 284 w 567"/>
                  <a:gd name="T27" fmla="*/ 341 h 511"/>
                  <a:gd name="T28" fmla="*/ 340 w 567"/>
                  <a:gd name="T29" fmla="*/ 341 h 511"/>
                  <a:gd name="T30" fmla="*/ 340 w 567"/>
                  <a:gd name="T31" fmla="*/ 284 h 511"/>
                  <a:gd name="T32" fmla="*/ 397 w 567"/>
                  <a:gd name="T33" fmla="*/ 284 h 511"/>
                  <a:gd name="T34" fmla="*/ 397 w 567"/>
                  <a:gd name="T35" fmla="*/ 171 h 511"/>
                  <a:gd name="T36" fmla="*/ 510 w 567"/>
                  <a:gd name="T37" fmla="*/ 171 h 511"/>
                  <a:gd name="T38" fmla="*/ 510 w 567"/>
                  <a:gd name="T39" fmla="*/ 114 h 511"/>
                  <a:gd name="T40" fmla="*/ 567 w 567"/>
                  <a:gd name="T41" fmla="*/ 114 h 511"/>
                  <a:gd name="T42" fmla="*/ 567 w 567"/>
                  <a:gd name="T43" fmla="*/ 57 h 511"/>
                  <a:gd name="T44" fmla="*/ 454 w 567"/>
                  <a:gd name="T45" fmla="*/ 57 h 511"/>
                  <a:gd name="T46" fmla="*/ 454 w 567"/>
                  <a:gd name="T47" fmla="*/ 0 h 511"/>
                  <a:gd name="T48" fmla="*/ 170 w 567"/>
                  <a:gd name="T49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511">
                    <a:moveTo>
                      <a:pt x="170" y="0"/>
                    </a:move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84" y="454"/>
                    </a:lnTo>
                    <a:lnTo>
                      <a:pt x="284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591" y="2161"/>
                <a:ext cx="624" cy="340"/>
              </a:xfrm>
              <a:custGeom>
                <a:avLst/>
                <a:gdLst>
                  <a:gd name="T0" fmla="*/ 0 w 624"/>
                  <a:gd name="T1" fmla="*/ 57 h 340"/>
                  <a:gd name="T2" fmla="*/ 0 w 624"/>
                  <a:gd name="T3" fmla="*/ 170 h 340"/>
                  <a:gd name="T4" fmla="*/ 57 w 624"/>
                  <a:gd name="T5" fmla="*/ 170 h 340"/>
                  <a:gd name="T6" fmla="*/ 57 w 624"/>
                  <a:gd name="T7" fmla="*/ 227 h 340"/>
                  <a:gd name="T8" fmla="*/ 170 w 624"/>
                  <a:gd name="T9" fmla="*/ 227 h 340"/>
                  <a:gd name="T10" fmla="*/ 170 w 624"/>
                  <a:gd name="T11" fmla="*/ 340 h 340"/>
                  <a:gd name="T12" fmla="*/ 227 w 624"/>
                  <a:gd name="T13" fmla="*/ 340 h 340"/>
                  <a:gd name="T14" fmla="*/ 340 w 624"/>
                  <a:gd name="T15" fmla="*/ 340 h 340"/>
                  <a:gd name="T16" fmla="*/ 340 w 624"/>
                  <a:gd name="T17" fmla="*/ 283 h 340"/>
                  <a:gd name="T18" fmla="*/ 567 w 624"/>
                  <a:gd name="T19" fmla="*/ 283 h 340"/>
                  <a:gd name="T20" fmla="*/ 567 w 624"/>
                  <a:gd name="T21" fmla="*/ 227 h 340"/>
                  <a:gd name="T22" fmla="*/ 624 w 624"/>
                  <a:gd name="T23" fmla="*/ 227 h 340"/>
                  <a:gd name="T24" fmla="*/ 624 w 624"/>
                  <a:gd name="T25" fmla="*/ 0 h 340"/>
                  <a:gd name="T26" fmla="*/ 567 w 624"/>
                  <a:gd name="T27" fmla="*/ 0 h 340"/>
                  <a:gd name="T28" fmla="*/ 567 w 624"/>
                  <a:gd name="T29" fmla="*/ 57 h 340"/>
                  <a:gd name="T30" fmla="*/ 510 w 624"/>
                  <a:gd name="T31" fmla="*/ 57 h 340"/>
                  <a:gd name="T32" fmla="*/ 510 w 624"/>
                  <a:gd name="T33" fmla="*/ 113 h 340"/>
                  <a:gd name="T34" fmla="*/ 397 w 624"/>
                  <a:gd name="T35" fmla="*/ 113 h 340"/>
                  <a:gd name="T36" fmla="*/ 397 w 624"/>
                  <a:gd name="T37" fmla="*/ 57 h 340"/>
                  <a:gd name="T38" fmla="*/ 284 w 624"/>
                  <a:gd name="T39" fmla="*/ 57 h 340"/>
                  <a:gd name="T40" fmla="*/ 284 w 624"/>
                  <a:gd name="T41" fmla="*/ 113 h 340"/>
                  <a:gd name="T42" fmla="*/ 113 w 624"/>
                  <a:gd name="T43" fmla="*/ 113 h 340"/>
                  <a:gd name="T44" fmla="*/ 113 w 624"/>
                  <a:gd name="T45" fmla="*/ 57 h 340"/>
                  <a:gd name="T46" fmla="*/ 57 w 624"/>
                  <a:gd name="T47" fmla="*/ 57 h 340"/>
                  <a:gd name="T48" fmla="*/ 0 w 624"/>
                  <a:gd name="T49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340">
                    <a:moveTo>
                      <a:pt x="0" y="57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3308" y="2898"/>
                <a:ext cx="680" cy="567"/>
              </a:xfrm>
              <a:custGeom>
                <a:avLst/>
                <a:gdLst>
                  <a:gd name="T0" fmla="*/ 56 w 680"/>
                  <a:gd name="T1" fmla="*/ 0 h 567"/>
                  <a:gd name="T2" fmla="*/ 56 w 680"/>
                  <a:gd name="T3" fmla="*/ 340 h 567"/>
                  <a:gd name="T4" fmla="*/ 0 w 680"/>
                  <a:gd name="T5" fmla="*/ 340 h 567"/>
                  <a:gd name="T6" fmla="*/ 0 w 680"/>
                  <a:gd name="T7" fmla="*/ 397 h 567"/>
                  <a:gd name="T8" fmla="*/ 113 w 680"/>
                  <a:gd name="T9" fmla="*/ 397 h 567"/>
                  <a:gd name="T10" fmla="*/ 113 w 680"/>
                  <a:gd name="T11" fmla="*/ 454 h 567"/>
                  <a:gd name="T12" fmla="*/ 170 w 680"/>
                  <a:gd name="T13" fmla="*/ 454 h 567"/>
                  <a:gd name="T14" fmla="*/ 170 w 680"/>
                  <a:gd name="T15" fmla="*/ 567 h 567"/>
                  <a:gd name="T16" fmla="*/ 283 w 680"/>
                  <a:gd name="T17" fmla="*/ 567 h 567"/>
                  <a:gd name="T18" fmla="*/ 283 w 680"/>
                  <a:gd name="T19" fmla="*/ 510 h 567"/>
                  <a:gd name="T20" fmla="*/ 340 w 680"/>
                  <a:gd name="T21" fmla="*/ 510 h 567"/>
                  <a:gd name="T22" fmla="*/ 340 w 680"/>
                  <a:gd name="T23" fmla="*/ 454 h 567"/>
                  <a:gd name="T24" fmla="*/ 396 w 680"/>
                  <a:gd name="T25" fmla="*/ 454 h 567"/>
                  <a:gd name="T26" fmla="*/ 396 w 680"/>
                  <a:gd name="T27" fmla="*/ 397 h 567"/>
                  <a:gd name="T28" fmla="*/ 623 w 680"/>
                  <a:gd name="T29" fmla="*/ 397 h 567"/>
                  <a:gd name="T30" fmla="*/ 623 w 680"/>
                  <a:gd name="T31" fmla="*/ 340 h 567"/>
                  <a:gd name="T32" fmla="*/ 680 w 680"/>
                  <a:gd name="T33" fmla="*/ 340 h 567"/>
                  <a:gd name="T34" fmla="*/ 680 w 680"/>
                  <a:gd name="T35" fmla="*/ 283 h 567"/>
                  <a:gd name="T36" fmla="*/ 510 w 680"/>
                  <a:gd name="T37" fmla="*/ 283 h 567"/>
                  <a:gd name="T38" fmla="*/ 510 w 680"/>
                  <a:gd name="T39" fmla="*/ 170 h 567"/>
                  <a:gd name="T40" fmla="*/ 453 w 680"/>
                  <a:gd name="T41" fmla="*/ 170 h 567"/>
                  <a:gd name="T42" fmla="*/ 453 w 680"/>
                  <a:gd name="T43" fmla="*/ 57 h 567"/>
                  <a:gd name="T44" fmla="*/ 170 w 680"/>
                  <a:gd name="T45" fmla="*/ 57 h 567"/>
                  <a:gd name="T46" fmla="*/ 170 w 680"/>
                  <a:gd name="T47" fmla="*/ 0 h 567"/>
                  <a:gd name="T48" fmla="*/ 113 w 680"/>
                  <a:gd name="T49" fmla="*/ 0 h 567"/>
                  <a:gd name="T50" fmla="*/ 56 w 680"/>
                  <a:gd name="T5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567">
                    <a:moveTo>
                      <a:pt x="56" y="0"/>
                    </a:move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6" y="454"/>
                    </a:lnTo>
                    <a:lnTo>
                      <a:pt x="396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967" y="3181"/>
                <a:ext cx="567" cy="567"/>
              </a:xfrm>
              <a:custGeom>
                <a:avLst/>
                <a:gdLst>
                  <a:gd name="T0" fmla="*/ 114 w 567"/>
                  <a:gd name="T1" fmla="*/ 0 h 567"/>
                  <a:gd name="T2" fmla="*/ 57 w 567"/>
                  <a:gd name="T3" fmla="*/ 0 h 567"/>
                  <a:gd name="T4" fmla="*/ 57 w 567"/>
                  <a:gd name="T5" fmla="*/ 114 h 567"/>
                  <a:gd name="T6" fmla="*/ 0 w 567"/>
                  <a:gd name="T7" fmla="*/ 114 h 567"/>
                  <a:gd name="T8" fmla="*/ 0 w 567"/>
                  <a:gd name="T9" fmla="*/ 284 h 567"/>
                  <a:gd name="T10" fmla="*/ 57 w 567"/>
                  <a:gd name="T11" fmla="*/ 284 h 567"/>
                  <a:gd name="T12" fmla="*/ 57 w 567"/>
                  <a:gd name="T13" fmla="*/ 454 h 567"/>
                  <a:gd name="T14" fmla="*/ 0 w 567"/>
                  <a:gd name="T15" fmla="*/ 454 h 567"/>
                  <a:gd name="T16" fmla="*/ 0 w 567"/>
                  <a:gd name="T17" fmla="*/ 567 h 567"/>
                  <a:gd name="T18" fmla="*/ 114 w 567"/>
                  <a:gd name="T19" fmla="*/ 567 h 567"/>
                  <a:gd name="T20" fmla="*/ 114 w 567"/>
                  <a:gd name="T21" fmla="*/ 511 h 567"/>
                  <a:gd name="T22" fmla="*/ 170 w 567"/>
                  <a:gd name="T23" fmla="*/ 511 h 567"/>
                  <a:gd name="T24" fmla="*/ 170 w 567"/>
                  <a:gd name="T25" fmla="*/ 454 h 567"/>
                  <a:gd name="T26" fmla="*/ 341 w 567"/>
                  <a:gd name="T27" fmla="*/ 454 h 567"/>
                  <a:gd name="T28" fmla="*/ 341 w 567"/>
                  <a:gd name="T29" fmla="*/ 511 h 567"/>
                  <a:gd name="T30" fmla="*/ 567 w 567"/>
                  <a:gd name="T31" fmla="*/ 511 h 567"/>
                  <a:gd name="T32" fmla="*/ 567 w 567"/>
                  <a:gd name="T33" fmla="*/ 284 h 567"/>
                  <a:gd name="T34" fmla="*/ 511 w 567"/>
                  <a:gd name="T35" fmla="*/ 284 h 567"/>
                  <a:gd name="T36" fmla="*/ 511 w 567"/>
                  <a:gd name="T37" fmla="*/ 227 h 567"/>
                  <a:gd name="T38" fmla="*/ 511 w 567"/>
                  <a:gd name="T39" fmla="*/ 171 h 567"/>
                  <a:gd name="T40" fmla="*/ 454 w 567"/>
                  <a:gd name="T41" fmla="*/ 171 h 567"/>
                  <a:gd name="T42" fmla="*/ 454 w 567"/>
                  <a:gd name="T43" fmla="*/ 114 h 567"/>
                  <a:gd name="T44" fmla="*/ 114 w 567"/>
                  <a:gd name="T45" fmla="*/ 114 h 567"/>
                  <a:gd name="T46" fmla="*/ 114 w 567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567">
                    <a:moveTo>
                      <a:pt x="114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454"/>
                    </a:lnTo>
                    <a:lnTo>
                      <a:pt x="341" y="454"/>
                    </a:lnTo>
                    <a:lnTo>
                      <a:pt x="341" y="511"/>
                    </a:lnTo>
                    <a:lnTo>
                      <a:pt x="567" y="511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511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627" y="1877"/>
                <a:ext cx="794" cy="1418"/>
              </a:xfrm>
              <a:custGeom>
                <a:avLst/>
                <a:gdLst>
                  <a:gd name="T0" fmla="*/ 624 w 794"/>
                  <a:gd name="T1" fmla="*/ 0 h 1418"/>
                  <a:gd name="T2" fmla="*/ 454 w 794"/>
                  <a:gd name="T3" fmla="*/ 0 h 1418"/>
                  <a:gd name="T4" fmla="*/ 454 w 794"/>
                  <a:gd name="T5" fmla="*/ 57 h 1418"/>
                  <a:gd name="T6" fmla="*/ 397 w 794"/>
                  <a:gd name="T7" fmla="*/ 57 h 1418"/>
                  <a:gd name="T8" fmla="*/ 397 w 794"/>
                  <a:gd name="T9" fmla="*/ 114 h 1418"/>
                  <a:gd name="T10" fmla="*/ 284 w 794"/>
                  <a:gd name="T11" fmla="*/ 114 h 1418"/>
                  <a:gd name="T12" fmla="*/ 284 w 794"/>
                  <a:gd name="T13" fmla="*/ 57 h 1418"/>
                  <a:gd name="T14" fmla="*/ 170 w 794"/>
                  <a:gd name="T15" fmla="*/ 57 h 1418"/>
                  <a:gd name="T16" fmla="*/ 170 w 794"/>
                  <a:gd name="T17" fmla="*/ 0 h 1418"/>
                  <a:gd name="T18" fmla="*/ 57 w 794"/>
                  <a:gd name="T19" fmla="*/ 0 h 1418"/>
                  <a:gd name="T20" fmla="*/ 57 w 794"/>
                  <a:gd name="T21" fmla="*/ 57 h 1418"/>
                  <a:gd name="T22" fmla="*/ 0 w 794"/>
                  <a:gd name="T23" fmla="*/ 57 h 1418"/>
                  <a:gd name="T24" fmla="*/ 0 w 794"/>
                  <a:gd name="T25" fmla="*/ 454 h 1418"/>
                  <a:gd name="T26" fmla="*/ 113 w 794"/>
                  <a:gd name="T27" fmla="*/ 454 h 1418"/>
                  <a:gd name="T28" fmla="*/ 113 w 794"/>
                  <a:gd name="T29" fmla="*/ 397 h 1418"/>
                  <a:gd name="T30" fmla="*/ 227 w 794"/>
                  <a:gd name="T31" fmla="*/ 397 h 1418"/>
                  <a:gd name="T32" fmla="*/ 227 w 794"/>
                  <a:gd name="T33" fmla="*/ 908 h 1418"/>
                  <a:gd name="T34" fmla="*/ 284 w 794"/>
                  <a:gd name="T35" fmla="*/ 908 h 1418"/>
                  <a:gd name="T36" fmla="*/ 284 w 794"/>
                  <a:gd name="T37" fmla="*/ 1134 h 1418"/>
                  <a:gd name="T38" fmla="*/ 397 w 794"/>
                  <a:gd name="T39" fmla="*/ 1134 h 1418"/>
                  <a:gd name="T40" fmla="*/ 397 w 794"/>
                  <a:gd name="T41" fmla="*/ 1304 h 1418"/>
                  <a:gd name="T42" fmla="*/ 454 w 794"/>
                  <a:gd name="T43" fmla="*/ 1304 h 1418"/>
                  <a:gd name="T44" fmla="*/ 454 w 794"/>
                  <a:gd name="T45" fmla="*/ 1418 h 1418"/>
                  <a:gd name="T46" fmla="*/ 681 w 794"/>
                  <a:gd name="T47" fmla="*/ 1418 h 1418"/>
                  <a:gd name="T48" fmla="*/ 681 w 794"/>
                  <a:gd name="T49" fmla="*/ 1361 h 1418"/>
                  <a:gd name="T50" fmla="*/ 737 w 794"/>
                  <a:gd name="T51" fmla="*/ 1361 h 1418"/>
                  <a:gd name="T52" fmla="*/ 737 w 794"/>
                  <a:gd name="T53" fmla="*/ 1021 h 1418"/>
                  <a:gd name="T54" fmla="*/ 794 w 794"/>
                  <a:gd name="T55" fmla="*/ 1021 h 1418"/>
                  <a:gd name="T56" fmla="*/ 794 w 794"/>
                  <a:gd name="T57" fmla="*/ 851 h 1418"/>
                  <a:gd name="T58" fmla="*/ 681 w 794"/>
                  <a:gd name="T59" fmla="*/ 851 h 1418"/>
                  <a:gd name="T60" fmla="*/ 681 w 794"/>
                  <a:gd name="T61" fmla="*/ 737 h 1418"/>
                  <a:gd name="T62" fmla="*/ 624 w 794"/>
                  <a:gd name="T63" fmla="*/ 737 h 1418"/>
                  <a:gd name="T64" fmla="*/ 624 w 794"/>
                  <a:gd name="T65" fmla="*/ 681 h 1418"/>
                  <a:gd name="T66" fmla="*/ 510 w 794"/>
                  <a:gd name="T67" fmla="*/ 681 h 1418"/>
                  <a:gd name="T68" fmla="*/ 510 w 794"/>
                  <a:gd name="T69" fmla="*/ 567 h 1418"/>
                  <a:gd name="T70" fmla="*/ 454 w 794"/>
                  <a:gd name="T71" fmla="*/ 567 h 1418"/>
                  <a:gd name="T72" fmla="*/ 454 w 794"/>
                  <a:gd name="T73" fmla="*/ 454 h 1418"/>
                  <a:gd name="T74" fmla="*/ 510 w 794"/>
                  <a:gd name="T75" fmla="*/ 454 h 1418"/>
                  <a:gd name="T76" fmla="*/ 510 w 794"/>
                  <a:gd name="T77" fmla="*/ 284 h 1418"/>
                  <a:gd name="T78" fmla="*/ 567 w 794"/>
                  <a:gd name="T79" fmla="*/ 284 h 1418"/>
                  <a:gd name="T80" fmla="*/ 567 w 794"/>
                  <a:gd name="T81" fmla="*/ 114 h 1418"/>
                  <a:gd name="T82" fmla="*/ 624 w 794"/>
                  <a:gd name="T83" fmla="*/ 114 h 1418"/>
                  <a:gd name="T84" fmla="*/ 624 w 794"/>
                  <a:gd name="T85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1418">
                    <a:moveTo>
                      <a:pt x="624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908"/>
                    </a:lnTo>
                    <a:lnTo>
                      <a:pt x="284" y="908"/>
                    </a:lnTo>
                    <a:lnTo>
                      <a:pt x="284" y="1134"/>
                    </a:lnTo>
                    <a:lnTo>
                      <a:pt x="397" y="1134"/>
                    </a:lnTo>
                    <a:lnTo>
                      <a:pt x="397" y="1304"/>
                    </a:lnTo>
                    <a:lnTo>
                      <a:pt x="454" y="1304"/>
                    </a:lnTo>
                    <a:lnTo>
                      <a:pt x="454" y="1418"/>
                    </a:lnTo>
                    <a:lnTo>
                      <a:pt x="681" y="1418"/>
                    </a:lnTo>
                    <a:lnTo>
                      <a:pt x="681" y="1361"/>
                    </a:lnTo>
                    <a:lnTo>
                      <a:pt x="737" y="1361"/>
                    </a:lnTo>
                    <a:lnTo>
                      <a:pt x="737" y="1021"/>
                    </a:lnTo>
                    <a:lnTo>
                      <a:pt x="794" y="1021"/>
                    </a:lnTo>
                    <a:lnTo>
                      <a:pt x="794" y="851"/>
                    </a:lnTo>
                    <a:lnTo>
                      <a:pt x="681" y="851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681"/>
                    </a:lnTo>
                    <a:lnTo>
                      <a:pt x="510" y="681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081" y="1991"/>
                <a:ext cx="1190" cy="1247"/>
              </a:xfrm>
              <a:custGeom>
                <a:avLst/>
                <a:gdLst>
                  <a:gd name="T0" fmla="*/ 453 w 1190"/>
                  <a:gd name="T1" fmla="*/ 113 h 1247"/>
                  <a:gd name="T2" fmla="*/ 340 w 1190"/>
                  <a:gd name="T3" fmla="*/ 113 h 1247"/>
                  <a:gd name="T4" fmla="*/ 340 w 1190"/>
                  <a:gd name="T5" fmla="*/ 0 h 1247"/>
                  <a:gd name="T6" fmla="*/ 113 w 1190"/>
                  <a:gd name="T7" fmla="*/ 0 h 1247"/>
                  <a:gd name="T8" fmla="*/ 113 w 1190"/>
                  <a:gd name="T9" fmla="*/ 170 h 1247"/>
                  <a:gd name="T10" fmla="*/ 56 w 1190"/>
                  <a:gd name="T11" fmla="*/ 170 h 1247"/>
                  <a:gd name="T12" fmla="*/ 56 w 1190"/>
                  <a:gd name="T13" fmla="*/ 340 h 1247"/>
                  <a:gd name="T14" fmla="*/ 0 w 1190"/>
                  <a:gd name="T15" fmla="*/ 340 h 1247"/>
                  <a:gd name="T16" fmla="*/ 0 w 1190"/>
                  <a:gd name="T17" fmla="*/ 453 h 1247"/>
                  <a:gd name="T18" fmla="*/ 56 w 1190"/>
                  <a:gd name="T19" fmla="*/ 453 h 1247"/>
                  <a:gd name="T20" fmla="*/ 56 w 1190"/>
                  <a:gd name="T21" fmla="*/ 567 h 1247"/>
                  <a:gd name="T22" fmla="*/ 170 w 1190"/>
                  <a:gd name="T23" fmla="*/ 567 h 1247"/>
                  <a:gd name="T24" fmla="*/ 170 w 1190"/>
                  <a:gd name="T25" fmla="*/ 623 h 1247"/>
                  <a:gd name="T26" fmla="*/ 227 w 1190"/>
                  <a:gd name="T27" fmla="*/ 623 h 1247"/>
                  <a:gd name="T28" fmla="*/ 227 w 1190"/>
                  <a:gd name="T29" fmla="*/ 737 h 1247"/>
                  <a:gd name="T30" fmla="*/ 340 w 1190"/>
                  <a:gd name="T31" fmla="*/ 737 h 1247"/>
                  <a:gd name="T32" fmla="*/ 340 w 1190"/>
                  <a:gd name="T33" fmla="*/ 907 h 1247"/>
                  <a:gd name="T34" fmla="*/ 397 w 1190"/>
                  <a:gd name="T35" fmla="*/ 907 h 1247"/>
                  <a:gd name="T36" fmla="*/ 397 w 1190"/>
                  <a:gd name="T37" fmla="*/ 964 h 1247"/>
                  <a:gd name="T38" fmla="*/ 680 w 1190"/>
                  <a:gd name="T39" fmla="*/ 964 h 1247"/>
                  <a:gd name="T40" fmla="*/ 680 w 1190"/>
                  <a:gd name="T41" fmla="*/ 1077 h 1247"/>
                  <a:gd name="T42" fmla="*/ 737 w 1190"/>
                  <a:gd name="T43" fmla="*/ 1077 h 1247"/>
                  <a:gd name="T44" fmla="*/ 737 w 1190"/>
                  <a:gd name="T45" fmla="*/ 1190 h 1247"/>
                  <a:gd name="T46" fmla="*/ 907 w 1190"/>
                  <a:gd name="T47" fmla="*/ 1190 h 1247"/>
                  <a:gd name="T48" fmla="*/ 907 w 1190"/>
                  <a:gd name="T49" fmla="*/ 1247 h 1247"/>
                  <a:gd name="T50" fmla="*/ 1190 w 1190"/>
                  <a:gd name="T51" fmla="*/ 1247 h 1247"/>
                  <a:gd name="T52" fmla="*/ 1190 w 1190"/>
                  <a:gd name="T53" fmla="*/ 1077 h 1247"/>
                  <a:gd name="T54" fmla="*/ 1134 w 1190"/>
                  <a:gd name="T55" fmla="*/ 1077 h 1247"/>
                  <a:gd name="T56" fmla="*/ 1134 w 1190"/>
                  <a:gd name="T57" fmla="*/ 510 h 1247"/>
                  <a:gd name="T58" fmla="*/ 1020 w 1190"/>
                  <a:gd name="T59" fmla="*/ 510 h 1247"/>
                  <a:gd name="T60" fmla="*/ 1020 w 1190"/>
                  <a:gd name="T61" fmla="*/ 567 h 1247"/>
                  <a:gd name="T62" fmla="*/ 964 w 1190"/>
                  <a:gd name="T63" fmla="*/ 567 h 1247"/>
                  <a:gd name="T64" fmla="*/ 964 w 1190"/>
                  <a:gd name="T65" fmla="*/ 737 h 1247"/>
                  <a:gd name="T66" fmla="*/ 794 w 1190"/>
                  <a:gd name="T67" fmla="*/ 737 h 1247"/>
                  <a:gd name="T68" fmla="*/ 794 w 1190"/>
                  <a:gd name="T69" fmla="*/ 680 h 1247"/>
                  <a:gd name="T70" fmla="*/ 680 w 1190"/>
                  <a:gd name="T71" fmla="*/ 680 h 1247"/>
                  <a:gd name="T72" fmla="*/ 680 w 1190"/>
                  <a:gd name="T73" fmla="*/ 567 h 1247"/>
                  <a:gd name="T74" fmla="*/ 510 w 1190"/>
                  <a:gd name="T75" fmla="*/ 567 h 1247"/>
                  <a:gd name="T76" fmla="*/ 510 w 1190"/>
                  <a:gd name="T77" fmla="*/ 623 h 1247"/>
                  <a:gd name="T78" fmla="*/ 340 w 1190"/>
                  <a:gd name="T79" fmla="*/ 623 h 1247"/>
                  <a:gd name="T80" fmla="*/ 340 w 1190"/>
                  <a:gd name="T81" fmla="*/ 567 h 1247"/>
                  <a:gd name="T82" fmla="*/ 397 w 1190"/>
                  <a:gd name="T83" fmla="*/ 567 h 1247"/>
                  <a:gd name="T84" fmla="*/ 397 w 1190"/>
                  <a:gd name="T85" fmla="*/ 453 h 1247"/>
                  <a:gd name="T86" fmla="*/ 510 w 1190"/>
                  <a:gd name="T87" fmla="*/ 453 h 1247"/>
                  <a:gd name="T88" fmla="*/ 510 w 1190"/>
                  <a:gd name="T89" fmla="*/ 340 h 1247"/>
                  <a:gd name="T90" fmla="*/ 453 w 1190"/>
                  <a:gd name="T91" fmla="*/ 340 h 1247"/>
                  <a:gd name="T92" fmla="*/ 453 w 1190"/>
                  <a:gd name="T93" fmla="*/ 283 h 1247"/>
                  <a:gd name="T94" fmla="*/ 397 w 1190"/>
                  <a:gd name="T95" fmla="*/ 283 h 1247"/>
                  <a:gd name="T96" fmla="*/ 397 w 1190"/>
                  <a:gd name="T97" fmla="*/ 227 h 1247"/>
                  <a:gd name="T98" fmla="*/ 453 w 1190"/>
                  <a:gd name="T99" fmla="*/ 227 h 1247"/>
                  <a:gd name="T100" fmla="*/ 453 w 1190"/>
                  <a:gd name="T101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0" h="1247">
                    <a:moveTo>
                      <a:pt x="453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680" y="964"/>
                    </a:lnTo>
                    <a:lnTo>
                      <a:pt x="680" y="1077"/>
                    </a:lnTo>
                    <a:lnTo>
                      <a:pt x="737" y="1077"/>
                    </a:lnTo>
                    <a:lnTo>
                      <a:pt x="737" y="1190"/>
                    </a:lnTo>
                    <a:lnTo>
                      <a:pt x="907" y="1190"/>
                    </a:lnTo>
                    <a:lnTo>
                      <a:pt x="907" y="1247"/>
                    </a:lnTo>
                    <a:lnTo>
                      <a:pt x="1190" y="1247"/>
                    </a:lnTo>
                    <a:lnTo>
                      <a:pt x="1190" y="1077"/>
                    </a:lnTo>
                    <a:lnTo>
                      <a:pt x="1134" y="1077"/>
                    </a:lnTo>
                    <a:lnTo>
                      <a:pt x="1134" y="510"/>
                    </a:lnTo>
                    <a:lnTo>
                      <a:pt x="1020" y="510"/>
                    </a:lnTo>
                    <a:lnTo>
                      <a:pt x="1020" y="567"/>
                    </a:lnTo>
                    <a:lnTo>
                      <a:pt x="964" y="567"/>
                    </a:lnTo>
                    <a:lnTo>
                      <a:pt x="964" y="737"/>
                    </a:lnTo>
                    <a:lnTo>
                      <a:pt x="794" y="737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510" y="567"/>
                    </a:lnTo>
                    <a:lnTo>
                      <a:pt x="510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385" y="233"/>
                <a:ext cx="1134" cy="907"/>
              </a:xfrm>
              <a:custGeom>
                <a:avLst/>
                <a:gdLst>
                  <a:gd name="T0" fmla="*/ 0 w 1134"/>
                  <a:gd name="T1" fmla="*/ 284 h 907"/>
                  <a:gd name="T2" fmla="*/ 0 w 1134"/>
                  <a:gd name="T3" fmla="*/ 397 h 907"/>
                  <a:gd name="T4" fmla="*/ 170 w 1134"/>
                  <a:gd name="T5" fmla="*/ 397 h 907"/>
                  <a:gd name="T6" fmla="*/ 170 w 1134"/>
                  <a:gd name="T7" fmla="*/ 510 h 907"/>
                  <a:gd name="T8" fmla="*/ 340 w 1134"/>
                  <a:gd name="T9" fmla="*/ 510 h 907"/>
                  <a:gd name="T10" fmla="*/ 340 w 1134"/>
                  <a:gd name="T11" fmla="*/ 567 h 907"/>
                  <a:gd name="T12" fmla="*/ 283 w 1134"/>
                  <a:gd name="T13" fmla="*/ 567 h 907"/>
                  <a:gd name="T14" fmla="*/ 283 w 1134"/>
                  <a:gd name="T15" fmla="*/ 624 h 907"/>
                  <a:gd name="T16" fmla="*/ 227 w 1134"/>
                  <a:gd name="T17" fmla="*/ 624 h 907"/>
                  <a:gd name="T18" fmla="*/ 227 w 1134"/>
                  <a:gd name="T19" fmla="*/ 680 h 907"/>
                  <a:gd name="T20" fmla="*/ 170 w 1134"/>
                  <a:gd name="T21" fmla="*/ 680 h 907"/>
                  <a:gd name="T22" fmla="*/ 170 w 1134"/>
                  <a:gd name="T23" fmla="*/ 737 h 907"/>
                  <a:gd name="T24" fmla="*/ 227 w 1134"/>
                  <a:gd name="T25" fmla="*/ 737 h 907"/>
                  <a:gd name="T26" fmla="*/ 227 w 1134"/>
                  <a:gd name="T27" fmla="*/ 851 h 907"/>
                  <a:gd name="T28" fmla="*/ 283 w 1134"/>
                  <a:gd name="T29" fmla="*/ 851 h 907"/>
                  <a:gd name="T30" fmla="*/ 283 w 1134"/>
                  <a:gd name="T31" fmla="*/ 907 h 907"/>
                  <a:gd name="T32" fmla="*/ 453 w 1134"/>
                  <a:gd name="T33" fmla="*/ 907 h 907"/>
                  <a:gd name="T34" fmla="*/ 453 w 1134"/>
                  <a:gd name="T35" fmla="*/ 851 h 907"/>
                  <a:gd name="T36" fmla="*/ 624 w 1134"/>
                  <a:gd name="T37" fmla="*/ 851 h 907"/>
                  <a:gd name="T38" fmla="*/ 624 w 1134"/>
                  <a:gd name="T39" fmla="*/ 624 h 907"/>
                  <a:gd name="T40" fmla="*/ 680 w 1134"/>
                  <a:gd name="T41" fmla="*/ 624 h 907"/>
                  <a:gd name="T42" fmla="*/ 680 w 1134"/>
                  <a:gd name="T43" fmla="*/ 567 h 907"/>
                  <a:gd name="T44" fmla="*/ 737 w 1134"/>
                  <a:gd name="T45" fmla="*/ 567 h 907"/>
                  <a:gd name="T46" fmla="*/ 737 w 1134"/>
                  <a:gd name="T47" fmla="*/ 510 h 907"/>
                  <a:gd name="T48" fmla="*/ 794 w 1134"/>
                  <a:gd name="T49" fmla="*/ 510 h 907"/>
                  <a:gd name="T50" fmla="*/ 794 w 1134"/>
                  <a:gd name="T51" fmla="*/ 454 h 907"/>
                  <a:gd name="T52" fmla="*/ 964 w 1134"/>
                  <a:gd name="T53" fmla="*/ 454 h 907"/>
                  <a:gd name="T54" fmla="*/ 964 w 1134"/>
                  <a:gd name="T55" fmla="*/ 510 h 907"/>
                  <a:gd name="T56" fmla="*/ 1077 w 1134"/>
                  <a:gd name="T57" fmla="*/ 510 h 907"/>
                  <a:gd name="T58" fmla="*/ 1077 w 1134"/>
                  <a:gd name="T59" fmla="*/ 454 h 907"/>
                  <a:gd name="T60" fmla="*/ 1134 w 1134"/>
                  <a:gd name="T61" fmla="*/ 454 h 907"/>
                  <a:gd name="T62" fmla="*/ 1134 w 1134"/>
                  <a:gd name="T63" fmla="*/ 284 h 907"/>
                  <a:gd name="T64" fmla="*/ 1077 w 1134"/>
                  <a:gd name="T65" fmla="*/ 284 h 907"/>
                  <a:gd name="T66" fmla="*/ 1077 w 1134"/>
                  <a:gd name="T67" fmla="*/ 170 h 907"/>
                  <a:gd name="T68" fmla="*/ 1134 w 1134"/>
                  <a:gd name="T69" fmla="*/ 170 h 907"/>
                  <a:gd name="T70" fmla="*/ 1134 w 1134"/>
                  <a:gd name="T71" fmla="*/ 113 h 907"/>
                  <a:gd name="T72" fmla="*/ 1077 w 1134"/>
                  <a:gd name="T73" fmla="*/ 113 h 907"/>
                  <a:gd name="T74" fmla="*/ 1077 w 1134"/>
                  <a:gd name="T75" fmla="*/ 57 h 907"/>
                  <a:gd name="T76" fmla="*/ 1020 w 1134"/>
                  <a:gd name="T77" fmla="*/ 57 h 907"/>
                  <a:gd name="T78" fmla="*/ 1020 w 1134"/>
                  <a:gd name="T79" fmla="*/ 0 h 907"/>
                  <a:gd name="T80" fmla="*/ 624 w 1134"/>
                  <a:gd name="T81" fmla="*/ 0 h 907"/>
                  <a:gd name="T82" fmla="*/ 624 w 1134"/>
                  <a:gd name="T83" fmla="*/ 57 h 907"/>
                  <a:gd name="T84" fmla="*/ 510 w 1134"/>
                  <a:gd name="T85" fmla="*/ 57 h 907"/>
                  <a:gd name="T86" fmla="*/ 510 w 1134"/>
                  <a:gd name="T87" fmla="*/ 113 h 907"/>
                  <a:gd name="T88" fmla="*/ 283 w 1134"/>
                  <a:gd name="T89" fmla="*/ 113 h 907"/>
                  <a:gd name="T90" fmla="*/ 283 w 1134"/>
                  <a:gd name="T91" fmla="*/ 170 h 907"/>
                  <a:gd name="T92" fmla="*/ 113 w 1134"/>
                  <a:gd name="T93" fmla="*/ 170 h 907"/>
                  <a:gd name="T94" fmla="*/ 113 w 1134"/>
                  <a:gd name="T95" fmla="*/ 227 h 907"/>
                  <a:gd name="T96" fmla="*/ 57 w 1134"/>
                  <a:gd name="T97" fmla="*/ 227 h 907"/>
                  <a:gd name="T98" fmla="*/ 57 w 1134"/>
                  <a:gd name="T99" fmla="*/ 284 h 907"/>
                  <a:gd name="T100" fmla="*/ 0 w 1134"/>
                  <a:gd name="T101" fmla="*/ 28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907">
                    <a:moveTo>
                      <a:pt x="0" y="284"/>
                    </a:move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07"/>
                    </a:lnTo>
                    <a:lnTo>
                      <a:pt x="453" y="907"/>
                    </a:lnTo>
                    <a:lnTo>
                      <a:pt x="453" y="851"/>
                    </a:lnTo>
                    <a:lnTo>
                      <a:pt x="624" y="851"/>
                    </a:lnTo>
                    <a:lnTo>
                      <a:pt x="624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794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77" y="510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284"/>
                    </a:lnTo>
                    <a:lnTo>
                      <a:pt x="1077" y="284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113"/>
                    </a:lnTo>
                    <a:lnTo>
                      <a:pt x="1077" y="113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137" y="1424"/>
                <a:ext cx="1191" cy="680"/>
              </a:xfrm>
              <a:custGeom>
                <a:avLst/>
                <a:gdLst>
                  <a:gd name="T0" fmla="*/ 0 w 1191"/>
                  <a:gd name="T1" fmla="*/ 453 h 680"/>
                  <a:gd name="T2" fmla="*/ 0 w 1191"/>
                  <a:gd name="T3" fmla="*/ 340 h 680"/>
                  <a:gd name="T4" fmla="*/ 57 w 1191"/>
                  <a:gd name="T5" fmla="*/ 340 h 680"/>
                  <a:gd name="T6" fmla="*/ 57 w 1191"/>
                  <a:gd name="T7" fmla="*/ 227 h 680"/>
                  <a:gd name="T8" fmla="*/ 171 w 1191"/>
                  <a:gd name="T9" fmla="*/ 227 h 680"/>
                  <a:gd name="T10" fmla="*/ 171 w 1191"/>
                  <a:gd name="T11" fmla="*/ 283 h 680"/>
                  <a:gd name="T12" fmla="*/ 227 w 1191"/>
                  <a:gd name="T13" fmla="*/ 283 h 680"/>
                  <a:gd name="T14" fmla="*/ 227 w 1191"/>
                  <a:gd name="T15" fmla="*/ 227 h 680"/>
                  <a:gd name="T16" fmla="*/ 284 w 1191"/>
                  <a:gd name="T17" fmla="*/ 227 h 680"/>
                  <a:gd name="T18" fmla="*/ 284 w 1191"/>
                  <a:gd name="T19" fmla="*/ 170 h 680"/>
                  <a:gd name="T20" fmla="*/ 454 w 1191"/>
                  <a:gd name="T21" fmla="*/ 170 h 680"/>
                  <a:gd name="T22" fmla="*/ 454 w 1191"/>
                  <a:gd name="T23" fmla="*/ 113 h 680"/>
                  <a:gd name="T24" fmla="*/ 624 w 1191"/>
                  <a:gd name="T25" fmla="*/ 113 h 680"/>
                  <a:gd name="T26" fmla="*/ 624 w 1191"/>
                  <a:gd name="T27" fmla="*/ 56 h 680"/>
                  <a:gd name="T28" fmla="*/ 738 w 1191"/>
                  <a:gd name="T29" fmla="*/ 56 h 680"/>
                  <a:gd name="T30" fmla="*/ 738 w 1191"/>
                  <a:gd name="T31" fmla="*/ 0 h 680"/>
                  <a:gd name="T32" fmla="*/ 851 w 1191"/>
                  <a:gd name="T33" fmla="*/ 0 h 680"/>
                  <a:gd name="T34" fmla="*/ 851 w 1191"/>
                  <a:gd name="T35" fmla="*/ 170 h 680"/>
                  <a:gd name="T36" fmla="*/ 908 w 1191"/>
                  <a:gd name="T37" fmla="*/ 170 h 680"/>
                  <a:gd name="T38" fmla="*/ 908 w 1191"/>
                  <a:gd name="T39" fmla="*/ 283 h 680"/>
                  <a:gd name="T40" fmla="*/ 1078 w 1191"/>
                  <a:gd name="T41" fmla="*/ 283 h 680"/>
                  <a:gd name="T42" fmla="*/ 1078 w 1191"/>
                  <a:gd name="T43" fmla="*/ 227 h 680"/>
                  <a:gd name="T44" fmla="*/ 1191 w 1191"/>
                  <a:gd name="T45" fmla="*/ 227 h 680"/>
                  <a:gd name="T46" fmla="*/ 1191 w 1191"/>
                  <a:gd name="T47" fmla="*/ 510 h 680"/>
                  <a:gd name="T48" fmla="*/ 1021 w 1191"/>
                  <a:gd name="T49" fmla="*/ 510 h 680"/>
                  <a:gd name="T50" fmla="*/ 1021 w 1191"/>
                  <a:gd name="T51" fmla="*/ 623 h 680"/>
                  <a:gd name="T52" fmla="*/ 851 w 1191"/>
                  <a:gd name="T53" fmla="*/ 623 h 680"/>
                  <a:gd name="T54" fmla="*/ 851 w 1191"/>
                  <a:gd name="T55" fmla="*/ 567 h 680"/>
                  <a:gd name="T56" fmla="*/ 738 w 1191"/>
                  <a:gd name="T57" fmla="*/ 567 h 680"/>
                  <a:gd name="T58" fmla="*/ 738 w 1191"/>
                  <a:gd name="T59" fmla="*/ 510 h 680"/>
                  <a:gd name="T60" fmla="*/ 681 w 1191"/>
                  <a:gd name="T61" fmla="*/ 510 h 680"/>
                  <a:gd name="T62" fmla="*/ 681 w 1191"/>
                  <a:gd name="T63" fmla="*/ 397 h 680"/>
                  <a:gd name="T64" fmla="*/ 567 w 1191"/>
                  <a:gd name="T65" fmla="*/ 397 h 680"/>
                  <a:gd name="T66" fmla="*/ 567 w 1191"/>
                  <a:gd name="T67" fmla="*/ 567 h 680"/>
                  <a:gd name="T68" fmla="*/ 511 w 1191"/>
                  <a:gd name="T69" fmla="*/ 567 h 680"/>
                  <a:gd name="T70" fmla="*/ 511 w 1191"/>
                  <a:gd name="T71" fmla="*/ 623 h 680"/>
                  <a:gd name="T72" fmla="*/ 454 w 1191"/>
                  <a:gd name="T73" fmla="*/ 623 h 680"/>
                  <a:gd name="T74" fmla="*/ 454 w 1191"/>
                  <a:gd name="T75" fmla="*/ 680 h 680"/>
                  <a:gd name="T76" fmla="*/ 284 w 1191"/>
                  <a:gd name="T77" fmla="*/ 680 h 680"/>
                  <a:gd name="T78" fmla="*/ 284 w 1191"/>
                  <a:gd name="T79" fmla="*/ 567 h 680"/>
                  <a:gd name="T80" fmla="*/ 114 w 1191"/>
                  <a:gd name="T81" fmla="*/ 567 h 680"/>
                  <a:gd name="T82" fmla="*/ 114 w 1191"/>
                  <a:gd name="T83" fmla="*/ 453 h 680"/>
                  <a:gd name="T84" fmla="*/ 0 w 1191"/>
                  <a:gd name="T85" fmla="*/ 45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680">
                    <a:moveTo>
                      <a:pt x="0" y="453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171" y="227"/>
                    </a:lnTo>
                    <a:lnTo>
                      <a:pt x="171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738" y="56"/>
                    </a:lnTo>
                    <a:lnTo>
                      <a:pt x="738" y="0"/>
                    </a:lnTo>
                    <a:lnTo>
                      <a:pt x="851" y="0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08" y="283"/>
                    </a:lnTo>
                    <a:lnTo>
                      <a:pt x="1078" y="283"/>
                    </a:lnTo>
                    <a:lnTo>
                      <a:pt x="1078" y="227"/>
                    </a:lnTo>
                    <a:lnTo>
                      <a:pt x="1191" y="227"/>
                    </a:lnTo>
                    <a:lnTo>
                      <a:pt x="1191" y="510"/>
                    </a:lnTo>
                    <a:lnTo>
                      <a:pt x="1021" y="510"/>
                    </a:lnTo>
                    <a:lnTo>
                      <a:pt x="1021" y="623"/>
                    </a:lnTo>
                    <a:lnTo>
                      <a:pt x="851" y="623"/>
                    </a:lnTo>
                    <a:lnTo>
                      <a:pt x="851" y="567"/>
                    </a:lnTo>
                    <a:lnTo>
                      <a:pt x="738" y="567"/>
                    </a:lnTo>
                    <a:lnTo>
                      <a:pt x="738" y="510"/>
                    </a:lnTo>
                    <a:lnTo>
                      <a:pt x="681" y="510"/>
                    </a:lnTo>
                    <a:lnTo>
                      <a:pt x="681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284" y="680"/>
                    </a:lnTo>
                    <a:lnTo>
                      <a:pt x="284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875" y="913"/>
                <a:ext cx="1247" cy="794"/>
              </a:xfrm>
              <a:custGeom>
                <a:avLst/>
                <a:gdLst>
                  <a:gd name="T0" fmla="*/ 1190 w 1247"/>
                  <a:gd name="T1" fmla="*/ 171 h 794"/>
                  <a:gd name="T2" fmla="*/ 963 w 1247"/>
                  <a:gd name="T3" fmla="*/ 171 h 794"/>
                  <a:gd name="T4" fmla="*/ 963 w 1247"/>
                  <a:gd name="T5" fmla="*/ 227 h 794"/>
                  <a:gd name="T6" fmla="*/ 793 w 1247"/>
                  <a:gd name="T7" fmla="*/ 227 h 794"/>
                  <a:gd name="T8" fmla="*/ 793 w 1247"/>
                  <a:gd name="T9" fmla="*/ 171 h 794"/>
                  <a:gd name="T10" fmla="*/ 737 w 1247"/>
                  <a:gd name="T11" fmla="*/ 171 h 794"/>
                  <a:gd name="T12" fmla="*/ 737 w 1247"/>
                  <a:gd name="T13" fmla="*/ 57 h 794"/>
                  <a:gd name="T14" fmla="*/ 680 w 1247"/>
                  <a:gd name="T15" fmla="*/ 57 h 794"/>
                  <a:gd name="T16" fmla="*/ 680 w 1247"/>
                  <a:gd name="T17" fmla="*/ 0 h 794"/>
                  <a:gd name="T18" fmla="*/ 567 w 1247"/>
                  <a:gd name="T19" fmla="*/ 0 h 794"/>
                  <a:gd name="T20" fmla="*/ 567 w 1247"/>
                  <a:gd name="T21" fmla="*/ 57 h 794"/>
                  <a:gd name="T22" fmla="*/ 396 w 1247"/>
                  <a:gd name="T23" fmla="*/ 57 h 794"/>
                  <a:gd name="T24" fmla="*/ 396 w 1247"/>
                  <a:gd name="T25" fmla="*/ 114 h 794"/>
                  <a:gd name="T26" fmla="*/ 340 w 1247"/>
                  <a:gd name="T27" fmla="*/ 114 h 794"/>
                  <a:gd name="T28" fmla="*/ 340 w 1247"/>
                  <a:gd name="T29" fmla="*/ 57 h 794"/>
                  <a:gd name="T30" fmla="*/ 56 w 1247"/>
                  <a:gd name="T31" fmla="*/ 57 h 794"/>
                  <a:gd name="T32" fmla="*/ 56 w 1247"/>
                  <a:gd name="T33" fmla="*/ 114 h 794"/>
                  <a:gd name="T34" fmla="*/ 0 w 1247"/>
                  <a:gd name="T35" fmla="*/ 114 h 794"/>
                  <a:gd name="T36" fmla="*/ 0 w 1247"/>
                  <a:gd name="T37" fmla="*/ 227 h 794"/>
                  <a:gd name="T38" fmla="*/ 56 w 1247"/>
                  <a:gd name="T39" fmla="*/ 227 h 794"/>
                  <a:gd name="T40" fmla="*/ 56 w 1247"/>
                  <a:gd name="T41" fmla="*/ 284 h 794"/>
                  <a:gd name="T42" fmla="*/ 56 w 1247"/>
                  <a:gd name="T43" fmla="*/ 397 h 794"/>
                  <a:gd name="T44" fmla="*/ 0 w 1247"/>
                  <a:gd name="T45" fmla="*/ 397 h 794"/>
                  <a:gd name="T46" fmla="*/ 0 w 1247"/>
                  <a:gd name="T47" fmla="*/ 511 h 794"/>
                  <a:gd name="T48" fmla="*/ 113 w 1247"/>
                  <a:gd name="T49" fmla="*/ 511 h 794"/>
                  <a:gd name="T50" fmla="*/ 113 w 1247"/>
                  <a:gd name="T51" fmla="*/ 681 h 794"/>
                  <a:gd name="T52" fmla="*/ 170 w 1247"/>
                  <a:gd name="T53" fmla="*/ 681 h 794"/>
                  <a:gd name="T54" fmla="*/ 170 w 1247"/>
                  <a:gd name="T55" fmla="*/ 794 h 794"/>
                  <a:gd name="T56" fmla="*/ 340 w 1247"/>
                  <a:gd name="T57" fmla="*/ 794 h 794"/>
                  <a:gd name="T58" fmla="*/ 340 w 1247"/>
                  <a:gd name="T59" fmla="*/ 738 h 794"/>
                  <a:gd name="T60" fmla="*/ 453 w 1247"/>
                  <a:gd name="T61" fmla="*/ 738 h 794"/>
                  <a:gd name="T62" fmla="*/ 453 w 1247"/>
                  <a:gd name="T63" fmla="*/ 794 h 794"/>
                  <a:gd name="T64" fmla="*/ 510 w 1247"/>
                  <a:gd name="T65" fmla="*/ 794 h 794"/>
                  <a:gd name="T66" fmla="*/ 510 w 1247"/>
                  <a:gd name="T67" fmla="*/ 681 h 794"/>
                  <a:gd name="T68" fmla="*/ 567 w 1247"/>
                  <a:gd name="T69" fmla="*/ 681 h 794"/>
                  <a:gd name="T70" fmla="*/ 567 w 1247"/>
                  <a:gd name="T71" fmla="*/ 624 h 794"/>
                  <a:gd name="T72" fmla="*/ 623 w 1247"/>
                  <a:gd name="T73" fmla="*/ 624 h 794"/>
                  <a:gd name="T74" fmla="*/ 680 w 1247"/>
                  <a:gd name="T75" fmla="*/ 624 h 794"/>
                  <a:gd name="T76" fmla="*/ 680 w 1247"/>
                  <a:gd name="T77" fmla="*/ 567 h 794"/>
                  <a:gd name="T78" fmla="*/ 793 w 1247"/>
                  <a:gd name="T79" fmla="*/ 567 h 794"/>
                  <a:gd name="T80" fmla="*/ 793 w 1247"/>
                  <a:gd name="T81" fmla="*/ 511 h 794"/>
                  <a:gd name="T82" fmla="*/ 907 w 1247"/>
                  <a:gd name="T83" fmla="*/ 511 h 794"/>
                  <a:gd name="T84" fmla="*/ 907 w 1247"/>
                  <a:gd name="T85" fmla="*/ 567 h 794"/>
                  <a:gd name="T86" fmla="*/ 1134 w 1247"/>
                  <a:gd name="T87" fmla="*/ 567 h 794"/>
                  <a:gd name="T88" fmla="*/ 1134 w 1247"/>
                  <a:gd name="T89" fmla="*/ 511 h 794"/>
                  <a:gd name="T90" fmla="*/ 1190 w 1247"/>
                  <a:gd name="T91" fmla="*/ 511 h 794"/>
                  <a:gd name="T92" fmla="*/ 1190 w 1247"/>
                  <a:gd name="T93" fmla="*/ 454 h 794"/>
                  <a:gd name="T94" fmla="*/ 1247 w 1247"/>
                  <a:gd name="T95" fmla="*/ 454 h 794"/>
                  <a:gd name="T96" fmla="*/ 1247 w 1247"/>
                  <a:gd name="T97" fmla="*/ 227 h 794"/>
                  <a:gd name="T98" fmla="*/ 1190 w 1247"/>
                  <a:gd name="T99" fmla="*/ 227 h 794"/>
                  <a:gd name="T100" fmla="*/ 1190 w 1247"/>
                  <a:gd name="T101" fmla="*/ 17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794">
                    <a:moveTo>
                      <a:pt x="1190" y="171"/>
                    </a:moveTo>
                    <a:lnTo>
                      <a:pt x="963" y="171"/>
                    </a:lnTo>
                    <a:lnTo>
                      <a:pt x="963" y="227"/>
                    </a:lnTo>
                    <a:lnTo>
                      <a:pt x="793" y="227"/>
                    </a:lnTo>
                    <a:lnTo>
                      <a:pt x="793" y="171"/>
                    </a:lnTo>
                    <a:lnTo>
                      <a:pt x="737" y="171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340" y="794"/>
                    </a:lnTo>
                    <a:lnTo>
                      <a:pt x="340" y="738"/>
                    </a:lnTo>
                    <a:lnTo>
                      <a:pt x="453" y="738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511"/>
                    </a:lnTo>
                    <a:lnTo>
                      <a:pt x="907" y="511"/>
                    </a:lnTo>
                    <a:lnTo>
                      <a:pt x="907" y="567"/>
                    </a:lnTo>
                    <a:lnTo>
                      <a:pt x="1134" y="567"/>
                    </a:lnTo>
                    <a:lnTo>
                      <a:pt x="1134" y="511"/>
                    </a:lnTo>
                    <a:lnTo>
                      <a:pt x="1190" y="511"/>
                    </a:lnTo>
                    <a:lnTo>
                      <a:pt x="1190" y="454"/>
                    </a:lnTo>
                    <a:lnTo>
                      <a:pt x="1247" y="454"/>
                    </a:lnTo>
                    <a:lnTo>
                      <a:pt x="1247" y="227"/>
                    </a:lnTo>
                    <a:lnTo>
                      <a:pt x="1190" y="227"/>
                    </a:lnTo>
                    <a:lnTo>
                      <a:pt x="1190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740" y="573"/>
                <a:ext cx="1985" cy="1418"/>
              </a:xfrm>
              <a:custGeom>
                <a:avLst/>
                <a:gdLst>
                  <a:gd name="T0" fmla="*/ 0 w 1985"/>
                  <a:gd name="T1" fmla="*/ 1304 h 1418"/>
                  <a:gd name="T2" fmla="*/ 57 w 1985"/>
                  <a:gd name="T3" fmla="*/ 1361 h 1418"/>
                  <a:gd name="T4" fmla="*/ 171 w 1985"/>
                  <a:gd name="T5" fmla="*/ 1418 h 1418"/>
                  <a:gd name="T6" fmla="*/ 284 w 1985"/>
                  <a:gd name="T7" fmla="*/ 1361 h 1418"/>
                  <a:gd name="T8" fmla="*/ 341 w 1985"/>
                  <a:gd name="T9" fmla="*/ 1304 h 1418"/>
                  <a:gd name="T10" fmla="*/ 397 w 1985"/>
                  <a:gd name="T11" fmla="*/ 1191 h 1418"/>
                  <a:gd name="T12" fmla="*/ 454 w 1985"/>
                  <a:gd name="T13" fmla="*/ 1078 h 1418"/>
                  <a:gd name="T14" fmla="*/ 568 w 1985"/>
                  <a:gd name="T15" fmla="*/ 1134 h 1418"/>
                  <a:gd name="T16" fmla="*/ 624 w 1985"/>
                  <a:gd name="T17" fmla="*/ 1078 h 1418"/>
                  <a:gd name="T18" fmla="*/ 681 w 1985"/>
                  <a:gd name="T19" fmla="*/ 1021 h 1418"/>
                  <a:gd name="T20" fmla="*/ 851 w 1985"/>
                  <a:gd name="T21" fmla="*/ 964 h 1418"/>
                  <a:gd name="T22" fmla="*/ 1021 w 1985"/>
                  <a:gd name="T23" fmla="*/ 907 h 1418"/>
                  <a:gd name="T24" fmla="*/ 1135 w 1985"/>
                  <a:gd name="T25" fmla="*/ 737 h 1418"/>
                  <a:gd name="T26" fmla="*/ 1191 w 1985"/>
                  <a:gd name="T27" fmla="*/ 567 h 1418"/>
                  <a:gd name="T28" fmla="*/ 1135 w 1985"/>
                  <a:gd name="T29" fmla="*/ 454 h 1418"/>
                  <a:gd name="T30" fmla="*/ 1191 w 1985"/>
                  <a:gd name="T31" fmla="*/ 397 h 1418"/>
                  <a:gd name="T32" fmla="*/ 1475 w 1985"/>
                  <a:gd name="T33" fmla="*/ 454 h 1418"/>
                  <a:gd name="T34" fmla="*/ 1531 w 1985"/>
                  <a:gd name="T35" fmla="*/ 397 h 1418"/>
                  <a:gd name="T36" fmla="*/ 1702 w 1985"/>
                  <a:gd name="T37" fmla="*/ 340 h 1418"/>
                  <a:gd name="T38" fmla="*/ 1872 w 1985"/>
                  <a:gd name="T39" fmla="*/ 284 h 1418"/>
                  <a:gd name="T40" fmla="*/ 1928 w 1985"/>
                  <a:gd name="T41" fmla="*/ 227 h 1418"/>
                  <a:gd name="T42" fmla="*/ 1985 w 1985"/>
                  <a:gd name="T43" fmla="*/ 170 h 1418"/>
                  <a:gd name="T44" fmla="*/ 1815 w 1985"/>
                  <a:gd name="T45" fmla="*/ 57 h 1418"/>
                  <a:gd name="T46" fmla="*/ 1645 w 1985"/>
                  <a:gd name="T47" fmla="*/ 0 h 1418"/>
                  <a:gd name="T48" fmla="*/ 1588 w 1985"/>
                  <a:gd name="T49" fmla="*/ 57 h 1418"/>
                  <a:gd name="T50" fmla="*/ 1475 w 1985"/>
                  <a:gd name="T51" fmla="*/ 114 h 1418"/>
                  <a:gd name="T52" fmla="*/ 1418 w 1985"/>
                  <a:gd name="T53" fmla="*/ 170 h 1418"/>
                  <a:gd name="T54" fmla="*/ 1248 w 1985"/>
                  <a:gd name="T55" fmla="*/ 227 h 1418"/>
                  <a:gd name="T56" fmla="*/ 1191 w 1985"/>
                  <a:gd name="T57" fmla="*/ 284 h 1418"/>
                  <a:gd name="T58" fmla="*/ 1021 w 1985"/>
                  <a:gd name="T59" fmla="*/ 340 h 1418"/>
                  <a:gd name="T60" fmla="*/ 794 w 1985"/>
                  <a:gd name="T61" fmla="*/ 284 h 1418"/>
                  <a:gd name="T62" fmla="*/ 624 w 1985"/>
                  <a:gd name="T63" fmla="*/ 340 h 1418"/>
                  <a:gd name="T64" fmla="*/ 568 w 1985"/>
                  <a:gd name="T65" fmla="*/ 397 h 1418"/>
                  <a:gd name="T66" fmla="*/ 454 w 1985"/>
                  <a:gd name="T67" fmla="*/ 454 h 1418"/>
                  <a:gd name="T68" fmla="*/ 341 w 1985"/>
                  <a:gd name="T69" fmla="*/ 511 h 1418"/>
                  <a:gd name="T70" fmla="*/ 227 w 1985"/>
                  <a:gd name="T71" fmla="*/ 624 h 1418"/>
                  <a:gd name="T72" fmla="*/ 171 w 1985"/>
                  <a:gd name="T73" fmla="*/ 681 h 1418"/>
                  <a:gd name="T74" fmla="*/ 114 w 1985"/>
                  <a:gd name="T75" fmla="*/ 907 h 1418"/>
                  <a:gd name="T76" fmla="*/ 171 w 1985"/>
                  <a:gd name="T77" fmla="*/ 964 h 1418"/>
                  <a:gd name="T78" fmla="*/ 114 w 1985"/>
                  <a:gd name="T79" fmla="*/ 1078 h 1418"/>
                  <a:gd name="T80" fmla="*/ 57 w 1985"/>
                  <a:gd name="T81" fmla="*/ 1134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85" h="1418">
                    <a:moveTo>
                      <a:pt x="0" y="1134"/>
                    </a:moveTo>
                    <a:lnTo>
                      <a:pt x="0" y="1304"/>
                    </a:lnTo>
                    <a:lnTo>
                      <a:pt x="57" y="1304"/>
                    </a:lnTo>
                    <a:lnTo>
                      <a:pt x="57" y="1361"/>
                    </a:lnTo>
                    <a:lnTo>
                      <a:pt x="171" y="1361"/>
                    </a:lnTo>
                    <a:lnTo>
                      <a:pt x="171" y="1418"/>
                    </a:lnTo>
                    <a:lnTo>
                      <a:pt x="284" y="1418"/>
                    </a:lnTo>
                    <a:lnTo>
                      <a:pt x="284" y="1361"/>
                    </a:lnTo>
                    <a:lnTo>
                      <a:pt x="341" y="1361"/>
                    </a:lnTo>
                    <a:lnTo>
                      <a:pt x="341" y="1304"/>
                    </a:lnTo>
                    <a:lnTo>
                      <a:pt x="397" y="1304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078"/>
                    </a:lnTo>
                    <a:lnTo>
                      <a:pt x="568" y="1078"/>
                    </a:lnTo>
                    <a:lnTo>
                      <a:pt x="568" y="1134"/>
                    </a:lnTo>
                    <a:lnTo>
                      <a:pt x="624" y="1134"/>
                    </a:lnTo>
                    <a:lnTo>
                      <a:pt x="624" y="1078"/>
                    </a:lnTo>
                    <a:lnTo>
                      <a:pt x="681" y="1078"/>
                    </a:lnTo>
                    <a:lnTo>
                      <a:pt x="681" y="1021"/>
                    </a:lnTo>
                    <a:lnTo>
                      <a:pt x="851" y="1021"/>
                    </a:lnTo>
                    <a:lnTo>
                      <a:pt x="851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1135" y="907"/>
                    </a:lnTo>
                    <a:lnTo>
                      <a:pt x="1135" y="737"/>
                    </a:lnTo>
                    <a:lnTo>
                      <a:pt x="1191" y="737"/>
                    </a:lnTo>
                    <a:lnTo>
                      <a:pt x="1191" y="567"/>
                    </a:lnTo>
                    <a:lnTo>
                      <a:pt x="1135" y="567"/>
                    </a:lnTo>
                    <a:lnTo>
                      <a:pt x="1135" y="454"/>
                    </a:lnTo>
                    <a:lnTo>
                      <a:pt x="1191" y="454"/>
                    </a:lnTo>
                    <a:lnTo>
                      <a:pt x="1191" y="397"/>
                    </a:lnTo>
                    <a:lnTo>
                      <a:pt x="1475" y="397"/>
                    </a:lnTo>
                    <a:lnTo>
                      <a:pt x="1475" y="454"/>
                    </a:lnTo>
                    <a:lnTo>
                      <a:pt x="1531" y="454"/>
                    </a:lnTo>
                    <a:lnTo>
                      <a:pt x="1531" y="397"/>
                    </a:lnTo>
                    <a:lnTo>
                      <a:pt x="1702" y="397"/>
                    </a:lnTo>
                    <a:lnTo>
                      <a:pt x="1702" y="340"/>
                    </a:lnTo>
                    <a:lnTo>
                      <a:pt x="1872" y="340"/>
                    </a:lnTo>
                    <a:lnTo>
                      <a:pt x="1872" y="284"/>
                    </a:lnTo>
                    <a:lnTo>
                      <a:pt x="1928" y="284"/>
                    </a:lnTo>
                    <a:lnTo>
                      <a:pt x="1928" y="227"/>
                    </a:lnTo>
                    <a:lnTo>
                      <a:pt x="1985" y="227"/>
                    </a:lnTo>
                    <a:lnTo>
                      <a:pt x="1985" y="170"/>
                    </a:lnTo>
                    <a:lnTo>
                      <a:pt x="1815" y="170"/>
                    </a:lnTo>
                    <a:lnTo>
                      <a:pt x="1815" y="57"/>
                    </a:lnTo>
                    <a:lnTo>
                      <a:pt x="1645" y="57"/>
                    </a:lnTo>
                    <a:lnTo>
                      <a:pt x="1645" y="0"/>
                    </a:lnTo>
                    <a:lnTo>
                      <a:pt x="1588" y="0"/>
                    </a:lnTo>
                    <a:lnTo>
                      <a:pt x="1588" y="57"/>
                    </a:lnTo>
                    <a:lnTo>
                      <a:pt x="1475" y="57"/>
                    </a:lnTo>
                    <a:lnTo>
                      <a:pt x="1475" y="114"/>
                    </a:lnTo>
                    <a:lnTo>
                      <a:pt x="1418" y="114"/>
                    </a:lnTo>
                    <a:lnTo>
                      <a:pt x="1418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191" y="227"/>
                    </a:lnTo>
                    <a:lnTo>
                      <a:pt x="1191" y="284"/>
                    </a:lnTo>
                    <a:lnTo>
                      <a:pt x="1021" y="284"/>
                    </a:lnTo>
                    <a:lnTo>
                      <a:pt x="1021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568" y="340"/>
                    </a:lnTo>
                    <a:lnTo>
                      <a:pt x="568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511"/>
                    </a:lnTo>
                    <a:lnTo>
                      <a:pt x="227" y="511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681"/>
                    </a:lnTo>
                    <a:lnTo>
                      <a:pt x="114" y="681"/>
                    </a:lnTo>
                    <a:lnTo>
                      <a:pt x="114" y="907"/>
                    </a:lnTo>
                    <a:lnTo>
                      <a:pt x="171" y="907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1078"/>
                    </a:lnTo>
                    <a:lnTo>
                      <a:pt x="57" y="1078"/>
                    </a:lnTo>
                    <a:lnTo>
                      <a:pt x="57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776960" y="821630"/>
              <a:ext cx="6515149" cy="10298610"/>
              <a:chOff x="1776960" y="821630"/>
              <a:chExt cx="6515149" cy="10298610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4047059" y="838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6589932" y="1813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27309" y="2713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312301" y="49228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470409" y="60889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372415" y="4067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394294" y="74545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458934" y="7300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993756" y="8981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118600" y="863282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980177" y="9326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030308" y="1081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879964" y="6850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710113" y="5346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776960" y="10744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49598" y="821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789707" y="1967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72983" y="10404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855495" y="431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379538" y="279400"/>
            <a:ext cx="7381875" cy="12242800"/>
            <a:chOff x="1379538" y="279400"/>
            <a:chExt cx="7381875" cy="12242800"/>
          </a:xfrm>
        </p:grpSpPr>
        <p:grpSp>
          <p:nvGrpSpPr>
            <p:cNvPr id="17562" name="Group 154"/>
            <p:cNvGrpSpPr>
              <a:grpSpLocks/>
            </p:cNvGrpSpPr>
            <p:nvPr/>
          </p:nvGrpSpPr>
          <p:grpSpPr bwMode="auto">
            <a:xfrm>
              <a:off x="1379538" y="279400"/>
              <a:ext cx="7381875" cy="12242800"/>
              <a:chOff x="869" y="176"/>
              <a:chExt cx="4650" cy="7712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3591" y="2218"/>
                <a:ext cx="680" cy="340"/>
              </a:xfrm>
              <a:custGeom>
                <a:avLst/>
                <a:gdLst>
                  <a:gd name="T0" fmla="*/ 567 w 680"/>
                  <a:gd name="T1" fmla="*/ 0 h 340"/>
                  <a:gd name="T2" fmla="*/ 0 w 680"/>
                  <a:gd name="T3" fmla="*/ 0 h 340"/>
                  <a:gd name="T4" fmla="*/ 0 w 680"/>
                  <a:gd name="T5" fmla="*/ 113 h 340"/>
                  <a:gd name="T6" fmla="*/ 113 w 680"/>
                  <a:gd name="T7" fmla="*/ 113 h 340"/>
                  <a:gd name="T8" fmla="*/ 113 w 680"/>
                  <a:gd name="T9" fmla="*/ 226 h 340"/>
                  <a:gd name="T10" fmla="*/ 227 w 680"/>
                  <a:gd name="T11" fmla="*/ 226 h 340"/>
                  <a:gd name="T12" fmla="*/ 227 w 680"/>
                  <a:gd name="T13" fmla="*/ 340 h 340"/>
                  <a:gd name="T14" fmla="*/ 340 w 680"/>
                  <a:gd name="T15" fmla="*/ 340 h 340"/>
                  <a:gd name="T16" fmla="*/ 340 w 680"/>
                  <a:gd name="T17" fmla="*/ 226 h 340"/>
                  <a:gd name="T18" fmla="*/ 567 w 680"/>
                  <a:gd name="T19" fmla="*/ 226 h 340"/>
                  <a:gd name="T20" fmla="*/ 680 w 680"/>
                  <a:gd name="T21" fmla="*/ 226 h 340"/>
                  <a:gd name="T22" fmla="*/ 680 w 680"/>
                  <a:gd name="T23" fmla="*/ 113 h 340"/>
                  <a:gd name="T24" fmla="*/ 567 w 680"/>
                  <a:gd name="T25" fmla="*/ 113 h 340"/>
                  <a:gd name="T26" fmla="*/ 567 w 680"/>
                  <a:gd name="T2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0" h="340">
                    <a:moveTo>
                      <a:pt x="56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567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3137" y="1991"/>
                <a:ext cx="1134" cy="1247"/>
              </a:xfrm>
              <a:custGeom>
                <a:avLst/>
                <a:gdLst>
                  <a:gd name="T0" fmla="*/ 341 w 1134"/>
                  <a:gd name="T1" fmla="*/ 113 h 1247"/>
                  <a:gd name="T2" fmla="*/ 227 w 1134"/>
                  <a:gd name="T3" fmla="*/ 113 h 1247"/>
                  <a:gd name="T4" fmla="*/ 227 w 1134"/>
                  <a:gd name="T5" fmla="*/ 0 h 1247"/>
                  <a:gd name="T6" fmla="*/ 0 w 1134"/>
                  <a:gd name="T7" fmla="*/ 0 h 1247"/>
                  <a:gd name="T8" fmla="*/ 0 w 1134"/>
                  <a:gd name="T9" fmla="*/ 567 h 1247"/>
                  <a:gd name="T10" fmla="*/ 114 w 1134"/>
                  <a:gd name="T11" fmla="*/ 567 h 1247"/>
                  <a:gd name="T12" fmla="*/ 114 w 1134"/>
                  <a:gd name="T13" fmla="*/ 680 h 1247"/>
                  <a:gd name="T14" fmla="*/ 227 w 1134"/>
                  <a:gd name="T15" fmla="*/ 680 h 1247"/>
                  <a:gd name="T16" fmla="*/ 227 w 1134"/>
                  <a:gd name="T17" fmla="*/ 907 h 1247"/>
                  <a:gd name="T18" fmla="*/ 567 w 1134"/>
                  <a:gd name="T19" fmla="*/ 907 h 1247"/>
                  <a:gd name="T20" fmla="*/ 567 w 1134"/>
                  <a:gd name="T21" fmla="*/ 1020 h 1247"/>
                  <a:gd name="T22" fmla="*/ 681 w 1134"/>
                  <a:gd name="T23" fmla="*/ 1020 h 1247"/>
                  <a:gd name="T24" fmla="*/ 681 w 1134"/>
                  <a:gd name="T25" fmla="*/ 1134 h 1247"/>
                  <a:gd name="T26" fmla="*/ 794 w 1134"/>
                  <a:gd name="T27" fmla="*/ 1134 h 1247"/>
                  <a:gd name="T28" fmla="*/ 794 w 1134"/>
                  <a:gd name="T29" fmla="*/ 1247 h 1247"/>
                  <a:gd name="T30" fmla="*/ 1134 w 1134"/>
                  <a:gd name="T31" fmla="*/ 1247 h 1247"/>
                  <a:gd name="T32" fmla="*/ 1134 w 1134"/>
                  <a:gd name="T33" fmla="*/ 567 h 1247"/>
                  <a:gd name="T34" fmla="*/ 908 w 1134"/>
                  <a:gd name="T35" fmla="*/ 567 h 1247"/>
                  <a:gd name="T36" fmla="*/ 908 w 1134"/>
                  <a:gd name="T37" fmla="*/ 794 h 1247"/>
                  <a:gd name="T38" fmla="*/ 681 w 1134"/>
                  <a:gd name="T39" fmla="*/ 794 h 1247"/>
                  <a:gd name="T40" fmla="*/ 681 w 1134"/>
                  <a:gd name="T41" fmla="*/ 680 h 1247"/>
                  <a:gd name="T42" fmla="*/ 567 w 1134"/>
                  <a:gd name="T43" fmla="*/ 680 h 1247"/>
                  <a:gd name="T44" fmla="*/ 567 w 1134"/>
                  <a:gd name="T45" fmla="*/ 567 h 1247"/>
                  <a:gd name="T46" fmla="*/ 454 w 1134"/>
                  <a:gd name="T47" fmla="*/ 567 h 1247"/>
                  <a:gd name="T48" fmla="*/ 454 w 1134"/>
                  <a:gd name="T49" fmla="*/ 680 h 1247"/>
                  <a:gd name="T50" fmla="*/ 341 w 1134"/>
                  <a:gd name="T51" fmla="*/ 680 h 1247"/>
                  <a:gd name="T52" fmla="*/ 341 w 1134"/>
                  <a:gd name="T53" fmla="*/ 453 h 1247"/>
                  <a:gd name="T54" fmla="*/ 454 w 1134"/>
                  <a:gd name="T55" fmla="*/ 453 h 1247"/>
                  <a:gd name="T56" fmla="*/ 454 w 1134"/>
                  <a:gd name="T57" fmla="*/ 340 h 1247"/>
                  <a:gd name="T58" fmla="*/ 341 w 1134"/>
                  <a:gd name="T59" fmla="*/ 340 h 1247"/>
                  <a:gd name="T60" fmla="*/ 341 w 1134"/>
                  <a:gd name="T61" fmla="*/ 227 h 1247"/>
                  <a:gd name="T62" fmla="*/ 454 w 1134"/>
                  <a:gd name="T63" fmla="*/ 227 h 1247"/>
                  <a:gd name="T64" fmla="*/ 454 w 1134"/>
                  <a:gd name="T65" fmla="*/ 113 h 1247"/>
                  <a:gd name="T66" fmla="*/ 341 w 1134"/>
                  <a:gd name="T67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1247">
                    <a:moveTo>
                      <a:pt x="341" y="113"/>
                    </a:move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681" y="1020"/>
                    </a:lnTo>
                    <a:lnTo>
                      <a:pt x="681" y="1134"/>
                    </a:lnTo>
                    <a:lnTo>
                      <a:pt x="794" y="1134"/>
                    </a:lnTo>
                    <a:lnTo>
                      <a:pt x="794" y="1247"/>
                    </a:lnTo>
                    <a:lnTo>
                      <a:pt x="1134" y="1247"/>
                    </a:lnTo>
                    <a:lnTo>
                      <a:pt x="1134" y="567"/>
                    </a:lnTo>
                    <a:lnTo>
                      <a:pt x="908" y="567"/>
                    </a:lnTo>
                    <a:lnTo>
                      <a:pt x="908" y="794"/>
                    </a:lnTo>
                    <a:lnTo>
                      <a:pt x="681" y="794"/>
                    </a:lnTo>
                    <a:lnTo>
                      <a:pt x="681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341" y="680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3251" y="2898"/>
                <a:ext cx="680" cy="567"/>
              </a:xfrm>
              <a:custGeom>
                <a:avLst/>
                <a:gdLst>
                  <a:gd name="T0" fmla="*/ 113 w 680"/>
                  <a:gd name="T1" fmla="*/ 0 h 567"/>
                  <a:gd name="T2" fmla="*/ 113 w 680"/>
                  <a:gd name="T3" fmla="*/ 340 h 567"/>
                  <a:gd name="T4" fmla="*/ 0 w 680"/>
                  <a:gd name="T5" fmla="*/ 340 h 567"/>
                  <a:gd name="T6" fmla="*/ 0 w 680"/>
                  <a:gd name="T7" fmla="*/ 454 h 567"/>
                  <a:gd name="T8" fmla="*/ 227 w 680"/>
                  <a:gd name="T9" fmla="*/ 454 h 567"/>
                  <a:gd name="T10" fmla="*/ 227 w 680"/>
                  <a:gd name="T11" fmla="*/ 567 h 567"/>
                  <a:gd name="T12" fmla="*/ 340 w 680"/>
                  <a:gd name="T13" fmla="*/ 567 h 567"/>
                  <a:gd name="T14" fmla="*/ 340 w 680"/>
                  <a:gd name="T15" fmla="*/ 454 h 567"/>
                  <a:gd name="T16" fmla="*/ 567 w 680"/>
                  <a:gd name="T17" fmla="*/ 454 h 567"/>
                  <a:gd name="T18" fmla="*/ 680 w 680"/>
                  <a:gd name="T19" fmla="*/ 454 h 567"/>
                  <a:gd name="T20" fmla="*/ 680 w 680"/>
                  <a:gd name="T21" fmla="*/ 227 h 567"/>
                  <a:gd name="T22" fmla="*/ 567 w 680"/>
                  <a:gd name="T23" fmla="*/ 227 h 567"/>
                  <a:gd name="T24" fmla="*/ 567 w 680"/>
                  <a:gd name="T25" fmla="*/ 113 h 567"/>
                  <a:gd name="T26" fmla="*/ 453 w 680"/>
                  <a:gd name="T27" fmla="*/ 113 h 567"/>
                  <a:gd name="T28" fmla="*/ 453 w 680"/>
                  <a:gd name="T29" fmla="*/ 0 h 567"/>
                  <a:gd name="T30" fmla="*/ 113 w 680"/>
                  <a:gd name="T3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567">
                    <a:moveTo>
                      <a:pt x="113" y="0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3024" y="3238"/>
                <a:ext cx="567" cy="454"/>
              </a:xfrm>
              <a:custGeom>
                <a:avLst/>
                <a:gdLst>
                  <a:gd name="T0" fmla="*/ 454 w 567"/>
                  <a:gd name="T1" fmla="*/ 114 h 454"/>
                  <a:gd name="T2" fmla="*/ 113 w 567"/>
                  <a:gd name="T3" fmla="*/ 114 h 454"/>
                  <a:gd name="T4" fmla="*/ 113 w 567"/>
                  <a:gd name="T5" fmla="*/ 0 h 454"/>
                  <a:gd name="T6" fmla="*/ 0 w 567"/>
                  <a:gd name="T7" fmla="*/ 0 h 454"/>
                  <a:gd name="T8" fmla="*/ 0 w 567"/>
                  <a:gd name="T9" fmla="*/ 454 h 454"/>
                  <a:gd name="T10" fmla="*/ 113 w 567"/>
                  <a:gd name="T11" fmla="*/ 454 h 454"/>
                  <a:gd name="T12" fmla="*/ 113 w 567"/>
                  <a:gd name="T13" fmla="*/ 340 h 454"/>
                  <a:gd name="T14" fmla="*/ 227 w 567"/>
                  <a:gd name="T15" fmla="*/ 340 h 454"/>
                  <a:gd name="T16" fmla="*/ 227 w 567"/>
                  <a:gd name="T17" fmla="*/ 454 h 454"/>
                  <a:gd name="T18" fmla="*/ 567 w 567"/>
                  <a:gd name="T19" fmla="*/ 454 h 454"/>
                  <a:gd name="T20" fmla="*/ 567 w 567"/>
                  <a:gd name="T21" fmla="*/ 227 h 454"/>
                  <a:gd name="T22" fmla="*/ 454 w 567"/>
                  <a:gd name="T23" fmla="*/ 227 h 454"/>
                  <a:gd name="T24" fmla="*/ 454 w 567"/>
                  <a:gd name="T25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454" y="114"/>
                    </a:move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567" y="45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684" y="1877"/>
                <a:ext cx="680" cy="1475"/>
              </a:xfrm>
              <a:custGeom>
                <a:avLst/>
                <a:gdLst>
                  <a:gd name="T0" fmla="*/ 567 w 680"/>
                  <a:gd name="T1" fmla="*/ 0 h 1475"/>
                  <a:gd name="T2" fmla="*/ 340 w 680"/>
                  <a:gd name="T3" fmla="*/ 0 h 1475"/>
                  <a:gd name="T4" fmla="*/ 340 w 680"/>
                  <a:gd name="T5" fmla="*/ 114 h 1475"/>
                  <a:gd name="T6" fmla="*/ 227 w 680"/>
                  <a:gd name="T7" fmla="*/ 114 h 1475"/>
                  <a:gd name="T8" fmla="*/ 227 w 680"/>
                  <a:gd name="T9" fmla="*/ 0 h 1475"/>
                  <a:gd name="T10" fmla="*/ 0 w 680"/>
                  <a:gd name="T11" fmla="*/ 0 h 1475"/>
                  <a:gd name="T12" fmla="*/ 0 w 680"/>
                  <a:gd name="T13" fmla="*/ 454 h 1475"/>
                  <a:gd name="T14" fmla="*/ 113 w 680"/>
                  <a:gd name="T15" fmla="*/ 454 h 1475"/>
                  <a:gd name="T16" fmla="*/ 113 w 680"/>
                  <a:gd name="T17" fmla="*/ 908 h 1475"/>
                  <a:gd name="T18" fmla="*/ 227 w 680"/>
                  <a:gd name="T19" fmla="*/ 908 h 1475"/>
                  <a:gd name="T20" fmla="*/ 227 w 680"/>
                  <a:gd name="T21" fmla="*/ 1134 h 1475"/>
                  <a:gd name="T22" fmla="*/ 340 w 680"/>
                  <a:gd name="T23" fmla="*/ 1134 h 1475"/>
                  <a:gd name="T24" fmla="*/ 340 w 680"/>
                  <a:gd name="T25" fmla="*/ 1361 h 1475"/>
                  <a:gd name="T26" fmla="*/ 453 w 680"/>
                  <a:gd name="T27" fmla="*/ 1361 h 1475"/>
                  <a:gd name="T28" fmla="*/ 453 w 680"/>
                  <a:gd name="T29" fmla="*/ 1475 h 1475"/>
                  <a:gd name="T30" fmla="*/ 567 w 680"/>
                  <a:gd name="T31" fmla="*/ 1475 h 1475"/>
                  <a:gd name="T32" fmla="*/ 567 w 680"/>
                  <a:gd name="T33" fmla="*/ 1361 h 1475"/>
                  <a:gd name="T34" fmla="*/ 680 w 680"/>
                  <a:gd name="T35" fmla="*/ 1361 h 1475"/>
                  <a:gd name="T36" fmla="*/ 680 w 680"/>
                  <a:gd name="T37" fmla="*/ 794 h 1475"/>
                  <a:gd name="T38" fmla="*/ 567 w 680"/>
                  <a:gd name="T39" fmla="*/ 794 h 1475"/>
                  <a:gd name="T40" fmla="*/ 567 w 680"/>
                  <a:gd name="T41" fmla="*/ 681 h 1475"/>
                  <a:gd name="T42" fmla="*/ 453 w 680"/>
                  <a:gd name="T43" fmla="*/ 681 h 1475"/>
                  <a:gd name="T44" fmla="*/ 453 w 680"/>
                  <a:gd name="T45" fmla="*/ 114 h 1475"/>
                  <a:gd name="T46" fmla="*/ 567 w 680"/>
                  <a:gd name="T47" fmla="*/ 114 h 1475"/>
                  <a:gd name="T48" fmla="*/ 567 w 680"/>
                  <a:gd name="T49" fmla="*/ 0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1475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908"/>
                    </a:lnTo>
                    <a:lnTo>
                      <a:pt x="227" y="908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361"/>
                    </a:lnTo>
                    <a:lnTo>
                      <a:pt x="453" y="1361"/>
                    </a:lnTo>
                    <a:lnTo>
                      <a:pt x="453" y="1475"/>
                    </a:lnTo>
                    <a:lnTo>
                      <a:pt x="567" y="1475"/>
                    </a:lnTo>
                    <a:lnTo>
                      <a:pt x="567" y="1361"/>
                    </a:lnTo>
                    <a:lnTo>
                      <a:pt x="680" y="136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453" y="68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3137" y="1424"/>
                <a:ext cx="1248" cy="680"/>
              </a:xfrm>
              <a:custGeom>
                <a:avLst/>
                <a:gdLst>
                  <a:gd name="T0" fmla="*/ 0 w 1248"/>
                  <a:gd name="T1" fmla="*/ 453 h 680"/>
                  <a:gd name="T2" fmla="*/ 0 w 1248"/>
                  <a:gd name="T3" fmla="*/ 340 h 680"/>
                  <a:gd name="T4" fmla="*/ 114 w 1248"/>
                  <a:gd name="T5" fmla="*/ 340 h 680"/>
                  <a:gd name="T6" fmla="*/ 227 w 1248"/>
                  <a:gd name="T7" fmla="*/ 340 h 680"/>
                  <a:gd name="T8" fmla="*/ 227 w 1248"/>
                  <a:gd name="T9" fmla="*/ 227 h 680"/>
                  <a:gd name="T10" fmla="*/ 341 w 1248"/>
                  <a:gd name="T11" fmla="*/ 227 h 680"/>
                  <a:gd name="T12" fmla="*/ 341 w 1248"/>
                  <a:gd name="T13" fmla="*/ 113 h 680"/>
                  <a:gd name="T14" fmla="*/ 681 w 1248"/>
                  <a:gd name="T15" fmla="*/ 113 h 680"/>
                  <a:gd name="T16" fmla="*/ 681 w 1248"/>
                  <a:gd name="T17" fmla="*/ 0 h 680"/>
                  <a:gd name="T18" fmla="*/ 908 w 1248"/>
                  <a:gd name="T19" fmla="*/ 0 h 680"/>
                  <a:gd name="T20" fmla="*/ 908 w 1248"/>
                  <a:gd name="T21" fmla="*/ 227 h 680"/>
                  <a:gd name="T22" fmla="*/ 1248 w 1248"/>
                  <a:gd name="T23" fmla="*/ 227 h 680"/>
                  <a:gd name="T24" fmla="*/ 1248 w 1248"/>
                  <a:gd name="T25" fmla="*/ 340 h 680"/>
                  <a:gd name="T26" fmla="*/ 1134 w 1248"/>
                  <a:gd name="T27" fmla="*/ 340 h 680"/>
                  <a:gd name="T28" fmla="*/ 1134 w 1248"/>
                  <a:gd name="T29" fmla="*/ 567 h 680"/>
                  <a:gd name="T30" fmla="*/ 1021 w 1248"/>
                  <a:gd name="T31" fmla="*/ 567 h 680"/>
                  <a:gd name="T32" fmla="*/ 1021 w 1248"/>
                  <a:gd name="T33" fmla="*/ 680 h 680"/>
                  <a:gd name="T34" fmla="*/ 908 w 1248"/>
                  <a:gd name="T35" fmla="*/ 680 h 680"/>
                  <a:gd name="T36" fmla="*/ 908 w 1248"/>
                  <a:gd name="T37" fmla="*/ 567 h 680"/>
                  <a:gd name="T38" fmla="*/ 681 w 1248"/>
                  <a:gd name="T39" fmla="*/ 567 h 680"/>
                  <a:gd name="T40" fmla="*/ 681 w 1248"/>
                  <a:gd name="T41" fmla="*/ 340 h 680"/>
                  <a:gd name="T42" fmla="*/ 567 w 1248"/>
                  <a:gd name="T43" fmla="*/ 340 h 680"/>
                  <a:gd name="T44" fmla="*/ 567 w 1248"/>
                  <a:gd name="T45" fmla="*/ 567 h 680"/>
                  <a:gd name="T46" fmla="*/ 454 w 1248"/>
                  <a:gd name="T47" fmla="*/ 567 h 680"/>
                  <a:gd name="T48" fmla="*/ 454 w 1248"/>
                  <a:gd name="T49" fmla="*/ 680 h 680"/>
                  <a:gd name="T50" fmla="*/ 227 w 1248"/>
                  <a:gd name="T51" fmla="*/ 680 h 680"/>
                  <a:gd name="T52" fmla="*/ 227 w 1248"/>
                  <a:gd name="T53" fmla="*/ 567 h 680"/>
                  <a:gd name="T54" fmla="*/ 114 w 1248"/>
                  <a:gd name="T55" fmla="*/ 567 h 680"/>
                  <a:gd name="T56" fmla="*/ 114 w 1248"/>
                  <a:gd name="T57" fmla="*/ 453 h 680"/>
                  <a:gd name="T58" fmla="*/ 0 w 1248"/>
                  <a:gd name="T59" fmla="*/ 45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8" h="680">
                    <a:moveTo>
                      <a:pt x="0" y="453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134" y="340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908" y="680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3818" y="857"/>
                <a:ext cx="1247" cy="794"/>
              </a:xfrm>
              <a:custGeom>
                <a:avLst/>
                <a:gdLst>
                  <a:gd name="T0" fmla="*/ 113 w 1247"/>
                  <a:gd name="T1" fmla="*/ 113 h 794"/>
                  <a:gd name="T2" fmla="*/ 113 w 1247"/>
                  <a:gd name="T3" fmla="*/ 453 h 794"/>
                  <a:gd name="T4" fmla="*/ 0 w 1247"/>
                  <a:gd name="T5" fmla="*/ 453 h 794"/>
                  <a:gd name="T6" fmla="*/ 0 w 1247"/>
                  <a:gd name="T7" fmla="*/ 567 h 794"/>
                  <a:gd name="T8" fmla="*/ 227 w 1247"/>
                  <a:gd name="T9" fmla="*/ 567 h 794"/>
                  <a:gd name="T10" fmla="*/ 227 w 1247"/>
                  <a:gd name="T11" fmla="*/ 794 h 794"/>
                  <a:gd name="T12" fmla="*/ 567 w 1247"/>
                  <a:gd name="T13" fmla="*/ 794 h 794"/>
                  <a:gd name="T14" fmla="*/ 567 w 1247"/>
                  <a:gd name="T15" fmla="*/ 680 h 794"/>
                  <a:gd name="T16" fmla="*/ 680 w 1247"/>
                  <a:gd name="T17" fmla="*/ 680 h 794"/>
                  <a:gd name="T18" fmla="*/ 794 w 1247"/>
                  <a:gd name="T19" fmla="*/ 680 h 794"/>
                  <a:gd name="T20" fmla="*/ 794 w 1247"/>
                  <a:gd name="T21" fmla="*/ 567 h 794"/>
                  <a:gd name="T22" fmla="*/ 1247 w 1247"/>
                  <a:gd name="T23" fmla="*/ 567 h 794"/>
                  <a:gd name="T24" fmla="*/ 1247 w 1247"/>
                  <a:gd name="T25" fmla="*/ 227 h 794"/>
                  <a:gd name="T26" fmla="*/ 794 w 1247"/>
                  <a:gd name="T27" fmla="*/ 227 h 794"/>
                  <a:gd name="T28" fmla="*/ 794 w 1247"/>
                  <a:gd name="T29" fmla="*/ 0 h 794"/>
                  <a:gd name="T30" fmla="*/ 680 w 1247"/>
                  <a:gd name="T31" fmla="*/ 0 h 794"/>
                  <a:gd name="T32" fmla="*/ 680 w 1247"/>
                  <a:gd name="T33" fmla="*/ 113 h 794"/>
                  <a:gd name="T34" fmla="*/ 113 w 1247"/>
                  <a:gd name="T35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7" h="794">
                    <a:moveTo>
                      <a:pt x="113" y="113"/>
                    </a:move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1247" y="567"/>
                    </a:lnTo>
                    <a:lnTo>
                      <a:pt x="1247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4385" y="176"/>
                <a:ext cx="1134" cy="908"/>
              </a:xfrm>
              <a:custGeom>
                <a:avLst/>
                <a:gdLst>
                  <a:gd name="T0" fmla="*/ 227 w 1134"/>
                  <a:gd name="T1" fmla="*/ 681 h 908"/>
                  <a:gd name="T2" fmla="*/ 227 w 1134"/>
                  <a:gd name="T3" fmla="*/ 908 h 908"/>
                  <a:gd name="T4" fmla="*/ 680 w 1134"/>
                  <a:gd name="T5" fmla="*/ 908 h 908"/>
                  <a:gd name="T6" fmla="*/ 680 w 1134"/>
                  <a:gd name="T7" fmla="*/ 567 h 908"/>
                  <a:gd name="T8" fmla="*/ 1134 w 1134"/>
                  <a:gd name="T9" fmla="*/ 567 h 908"/>
                  <a:gd name="T10" fmla="*/ 1134 w 1134"/>
                  <a:gd name="T11" fmla="*/ 114 h 908"/>
                  <a:gd name="T12" fmla="*/ 1020 w 1134"/>
                  <a:gd name="T13" fmla="*/ 114 h 908"/>
                  <a:gd name="T14" fmla="*/ 1020 w 1134"/>
                  <a:gd name="T15" fmla="*/ 0 h 908"/>
                  <a:gd name="T16" fmla="*/ 680 w 1134"/>
                  <a:gd name="T17" fmla="*/ 0 h 908"/>
                  <a:gd name="T18" fmla="*/ 680 w 1134"/>
                  <a:gd name="T19" fmla="*/ 114 h 908"/>
                  <a:gd name="T20" fmla="*/ 453 w 1134"/>
                  <a:gd name="T21" fmla="*/ 114 h 908"/>
                  <a:gd name="T22" fmla="*/ 453 w 1134"/>
                  <a:gd name="T23" fmla="*/ 227 h 908"/>
                  <a:gd name="T24" fmla="*/ 113 w 1134"/>
                  <a:gd name="T25" fmla="*/ 227 h 908"/>
                  <a:gd name="T26" fmla="*/ 113 w 1134"/>
                  <a:gd name="T27" fmla="*/ 341 h 908"/>
                  <a:gd name="T28" fmla="*/ 0 w 1134"/>
                  <a:gd name="T29" fmla="*/ 341 h 908"/>
                  <a:gd name="T30" fmla="*/ 0 w 1134"/>
                  <a:gd name="T31" fmla="*/ 454 h 908"/>
                  <a:gd name="T32" fmla="*/ 227 w 1134"/>
                  <a:gd name="T33" fmla="*/ 454 h 908"/>
                  <a:gd name="T34" fmla="*/ 227 w 1134"/>
                  <a:gd name="T35" fmla="*/ 567 h 908"/>
                  <a:gd name="T36" fmla="*/ 340 w 1134"/>
                  <a:gd name="T37" fmla="*/ 567 h 908"/>
                  <a:gd name="T38" fmla="*/ 340 w 1134"/>
                  <a:gd name="T39" fmla="*/ 681 h 908"/>
                  <a:gd name="T40" fmla="*/ 227 w 1134"/>
                  <a:gd name="T41" fmla="*/ 681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908">
                    <a:moveTo>
                      <a:pt x="227" y="681"/>
                    </a:moveTo>
                    <a:lnTo>
                      <a:pt x="227" y="908"/>
                    </a:lnTo>
                    <a:lnTo>
                      <a:pt x="680" y="908"/>
                    </a:lnTo>
                    <a:lnTo>
                      <a:pt x="680" y="567"/>
                    </a:lnTo>
                    <a:lnTo>
                      <a:pt x="1134" y="567"/>
                    </a:lnTo>
                    <a:lnTo>
                      <a:pt x="1134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22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2797" y="630"/>
                <a:ext cx="1928" cy="1361"/>
              </a:xfrm>
              <a:custGeom>
                <a:avLst/>
                <a:gdLst>
                  <a:gd name="T0" fmla="*/ 0 w 1928"/>
                  <a:gd name="T1" fmla="*/ 1021 h 1361"/>
                  <a:gd name="T2" fmla="*/ 0 w 1928"/>
                  <a:gd name="T3" fmla="*/ 1247 h 1361"/>
                  <a:gd name="T4" fmla="*/ 114 w 1928"/>
                  <a:gd name="T5" fmla="*/ 1247 h 1361"/>
                  <a:gd name="T6" fmla="*/ 114 w 1928"/>
                  <a:gd name="T7" fmla="*/ 1361 h 1361"/>
                  <a:gd name="T8" fmla="*/ 227 w 1928"/>
                  <a:gd name="T9" fmla="*/ 1361 h 1361"/>
                  <a:gd name="T10" fmla="*/ 227 w 1928"/>
                  <a:gd name="T11" fmla="*/ 1247 h 1361"/>
                  <a:gd name="T12" fmla="*/ 340 w 1928"/>
                  <a:gd name="T13" fmla="*/ 1247 h 1361"/>
                  <a:gd name="T14" fmla="*/ 340 w 1928"/>
                  <a:gd name="T15" fmla="*/ 1134 h 1361"/>
                  <a:gd name="T16" fmla="*/ 567 w 1928"/>
                  <a:gd name="T17" fmla="*/ 1134 h 1361"/>
                  <a:gd name="T18" fmla="*/ 567 w 1928"/>
                  <a:gd name="T19" fmla="*/ 1021 h 1361"/>
                  <a:gd name="T20" fmla="*/ 681 w 1928"/>
                  <a:gd name="T21" fmla="*/ 1021 h 1361"/>
                  <a:gd name="T22" fmla="*/ 681 w 1928"/>
                  <a:gd name="T23" fmla="*/ 907 h 1361"/>
                  <a:gd name="T24" fmla="*/ 1021 w 1928"/>
                  <a:gd name="T25" fmla="*/ 907 h 1361"/>
                  <a:gd name="T26" fmla="*/ 1021 w 1928"/>
                  <a:gd name="T27" fmla="*/ 680 h 1361"/>
                  <a:gd name="T28" fmla="*/ 1134 w 1928"/>
                  <a:gd name="T29" fmla="*/ 680 h 1361"/>
                  <a:gd name="T30" fmla="*/ 1134 w 1928"/>
                  <a:gd name="T31" fmla="*/ 340 h 1361"/>
                  <a:gd name="T32" fmla="*/ 1701 w 1928"/>
                  <a:gd name="T33" fmla="*/ 340 h 1361"/>
                  <a:gd name="T34" fmla="*/ 1701 w 1928"/>
                  <a:gd name="T35" fmla="*/ 227 h 1361"/>
                  <a:gd name="T36" fmla="*/ 1928 w 1928"/>
                  <a:gd name="T37" fmla="*/ 227 h 1361"/>
                  <a:gd name="T38" fmla="*/ 1928 w 1928"/>
                  <a:gd name="T39" fmla="*/ 113 h 1361"/>
                  <a:gd name="T40" fmla="*/ 1815 w 1928"/>
                  <a:gd name="T41" fmla="*/ 113 h 1361"/>
                  <a:gd name="T42" fmla="*/ 1815 w 1928"/>
                  <a:gd name="T43" fmla="*/ 0 h 1361"/>
                  <a:gd name="T44" fmla="*/ 1361 w 1928"/>
                  <a:gd name="T45" fmla="*/ 0 h 1361"/>
                  <a:gd name="T46" fmla="*/ 1361 w 1928"/>
                  <a:gd name="T47" fmla="*/ 113 h 1361"/>
                  <a:gd name="T48" fmla="*/ 1134 w 1928"/>
                  <a:gd name="T49" fmla="*/ 113 h 1361"/>
                  <a:gd name="T50" fmla="*/ 1134 w 1928"/>
                  <a:gd name="T51" fmla="*/ 227 h 1361"/>
                  <a:gd name="T52" fmla="*/ 567 w 1928"/>
                  <a:gd name="T53" fmla="*/ 227 h 1361"/>
                  <a:gd name="T54" fmla="*/ 567 w 1928"/>
                  <a:gd name="T55" fmla="*/ 340 h 1361"/>
                  <a:gd name="T56" fmla="*/ 340 w 1928"/>
                  <a:gd name="T57" fmla="*/ 340 h 1361"/>
                  <a:gd name="T58" fmla="*/ 340 w 1928"/>
                  <a:gd name="T59" fmla="*/ 454 h 1361"/>
                  <a:gd name="T60" fmla="*/ 114 w 1928"/>
                  <a:gd name="T61" fmla="*/ 454 h 1361"/>
                  <a:gd name="T62" fmla="*/ 114 w 1928"/>
                  <a:gd name="T63" fmla="*/ 680 h 1361"/>
                  <a:gd name="T64" fmla="*/ 0 w 1928"/>
                  <a:gd name="T65" fmla="*/ 680 h 1361"/>
                  <a:gd name="T66" fmla="*/ 0 w 1928"/>
                  <a:gd name="T67" fmla="*/ 907 h 1361"/>
                  <a:gd name="T68" fmla="*/ 114 w 1928"/>
                  <a:gd name="T69" fmla="*/ 907 h 1361"/>
                  <a:gd name="T70" fmla="*/ 114 w 1928"/>
                  <a:gd name="T71" fmla="*/ 1021 h 1361"/>
                  <a:gd name="T72" fmla="*/ 0 w 1928"/>
                  <a:gd name="T73" fmla="*/ 102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28" h="1361">
                    <a:moveTo>
                      <a:pt x="0" y="1021"/>
                    </a:moveTo>
                    <a:lnTo>
                      <a:pt x="0" y="1247"/>
                    </a:lnTo>
                    <a:lnTo>
                      <a:pt x="114" y="1247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1021" y="907"/>
                    </a:lnTo>
                    <a:lnTo>
                      <a:pt x="1021" y="680"/>
                    </a:lnTo>
                    <a:lnTo>
                      <a:pt x="1134" y="680"/>
                    </a:lnTo>
                    <a:lnTo>
                      <a:pt x="1134" y="340"/>
                    </a:lnTo>
                    <a:lnTo>
                      <a:pt x="1701" y="340"/>
                    </a:lnTo>
                    <a:lnTo>
                      <a:pt x="1701" y="227"/>
                    </a:lnTo>
                    <a:lnTo>
                      <a:pt x="1928" y="227"/>
                    </a:lnTo>
                    <a:lnTo>
                      <a:pt x="1928" y="113"/>
                    </a:lnTo>
                    <a:lnTo>
                      <a:pt x="1815" y="113"/>
                    </a:lnTo>
                    <a:lnTo>
                      <a:pt x="1815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134" y="113"/>
                    </a:lnTo>
                    <a:lnTo>
                      <a:pt x="113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114" y="454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021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2797" y="3578"/>
                <a:ext cx="681" cy="681"/>
              </a:xfrm>
              <a:custGeom>
                <a:avLst/>
                <a:gdLst>
                  <a:gd name="T0" fmla="*/ 681 w 681"/>
                  <a:gd name="T1" fmla="*/ 114 h 681"/>
                  <a:gd name="T2" fmla="*/ 681 w 681"/>
                  <a:gd name="T3" fmla="*/ 227 h 681"/>
                  <a:gd name="T4" fmla="*/ 681 w 681"/>
                  <a:gd name="T5" fmla="*/ 341 h 681"/>
                  <a:gd name="T6" fmla="*/ 567 w 681"/>
                  <a:gd name="T7" fmla="*/ 341 h 681"/>
                  <a:gd name="T8" fmla="*/ 567 w 681"/>
                  <a:gd name="T9" fmla="*/ 681 h 681"/>
                  <a:gd name="T10" fmla="*/ 340 w 681"/>
                  <a:gd name="T11" fmla="*/ 681 h 681"/>
                  <a:gd name="T12" fmla="*/ 340 w 681"/>
                  <a:gd name="T13" fmla="*/ 567 h 681"/>
                  <a:gd name="T14" fmla="*/ 0 w 681"/>
                  <a:gd name="T15" fmla="*/ 567 h 681"/>
                  <a:gd name="T16" fmla="*/ 0 w 681"/>
                  <a:gd name="T17" fmla="*/ 454 h 681"/>
                  <a:gd name="T18" fmla="*/ 114 w 681"/>
                  <a:gd name="T19" fmla="*/ 454 h 681"/>
                  <a:gd name="T20" fmla="*/ 114 w 681"/>
                  <a:gd name="T21" fmla="*/ 227 h 681"/>
                  <a:gd name="T22" fmla="*/ 227 w 681"/>
                  <a:gd name="T23" fmla="*/ 227 h 681"/>
                  <a:gd name="T24" fmla="*/ 227 w 681"/>
                  <a:gd name="T25" fmla="*/ 114 h 681"/>
                  <a:gd name="T26" fmla="*/ 340 w 681"/>
                  <a:gd name="T27" fmla="*/ 114 h 681"/>
                  <a:gd name="T28" fmla="*/ 340 w 681"/>
                  <a:gd name="T29" fmla="*/ 0 h 681"/>
                  <a:gd name="T30" fmla="*/ 454 w 681"/>
                  <a:gd name="T31" fmla="*/ 0 h 681"/>
                  <a:gd name="T32" fmla="*/ 454 w 681"/>
                  <a:gd name="T33" fmla="*/ 114 h 681"/>
                  <a:gd name="T34" fmla="*/ 681 w 681"/>
                  <a:gd name="T35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1" h="681">
                    <a:moveTo>
                      <a:pt x="681" y="114"/>
                    </a:moveTo>
                    <a:lnTo>
                      <a:pt x="681" y="227"/>
                    </a:lnTo>
                    <a:lnTo>
                      <a:pt x="681" y="341"/>
                    </a:lnTo>
                    <a:lnTo>
                      <a:pt x="567" y="341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68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684" y="4145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113 w 453"/>
                  <a:gd name="T3" fmla="*/ 0 h 454"/>
                  <a:gd name="T4" fmla="*/ 113 w 453"/>
                  <a:gd name="T5" fmla="*/ 114 h 454"/>
                  <a:gd name="T6" fmla="*/ 0 w 453"/>
                  <a:gd name="T7" fmla="*/ 114 h 454"/>
                  <a:gd name="T8" fmla="*/ 0 w 453"/>
                  <a:gd name="T9" fmla="*/ 454 h 454"/>
                  <a:gd name="T10" fmla="*/ 227 w 453"/>
                  <a:gd name="T11" fmla="*/ 454 h 454"/>
                  <a:gd name="T12" fmla="*/ 227 w 453"/>
                  <a:gd name="T13" fmla="*/ 341 h 454"/>
                  <a:gd name="T14" fmla="*/ 340 w 453"/>
                  <a:gd name="T15" fmla="*/ 341 h 454"/>
                  <a:gd name="T16" fmla="*/ 340 w 453"/>
                  <a:gd name="T17" fmla="*/ 114 h 454"/>
                  <a:gd name="T18" fmla="*/ 453 w 453"/>
                  <a:gd name="T19" fmla="*/ 114 h 454"/>
                  <a:gd name="T20" fmla="*/ 453 w 453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340" y="341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2684" y="4259"/>
                <a:ext cx="680" cy="680"/>
              </a:xfrm>
              <a:custGeom>
                <a:avLst/>
                <a:gdLst>
                  <a:gd name="T0" fmla="*/ 680 w 680"/>
                  <a:gd name="T1" fmla="*/ 0 h 680"/>
                  <a:gd name="T2" fmla="*/ 340 w 680"/>
                  <a:gd name="T3" fmla="*/ 0 h 680"/>
                  <a:gd name="T4" fmla="*/ 340 w 680"/>
                  <a:gd name="T5" fmla="*/ 227 h 680"/>
                  <a:gd name="T6" fmla="*/ 227 w 680"/>
                  <a:gd name="T7" fmla="*/ 227 h 680"/>
                  <a:gd name="T8" fmla="*/ 227 w 680"/>
                  <a:gd name="T9" fmla="*/ 340 h 680"/>
                  <a:gd name="T10" fmla="*/ 0 w 680"/>
                  <a:gd name="T11" fmla="*/ 340 h 680"/>
                  <a:gd name="T12" fmla="*/ 0 w 680"/>
                  <a:gd name="T13" fmla="*/ 567 h 680"/>
                  <a:gd name="T14" fmla="*/ 113 w 680"/>
                  <a:gd name="T15" fmla="*/ 567 h 680"/>
                  <a:gd name="T16" fmla="*/ 113 w 680"/>
                  <a:gd name="T17" fmla="*/ 680 h 680"/>
                  <a:gd name="T18" fmla="*/ 453 w 680"/>
                  <a:gd name="T19" fmla="*/ 680 h 680"/>
                  <a:gd name="T20" fmla="*/ 453 w 680"/>
                  <a:gd name="T21" fmla="*/ 567 h 680"/>
                  <a:gd name="T22" fmla="*/ 567 w 680"/>
                  <a:gd name="T23" fmla="*/ 567 h 680"/>
                  <a:gd name="T24" fmla="*/ 567 w 680"/>
                  <a:gd name="T25" fmla="*/ 340 h 680"/>
                  <a:gd name="T26" fmla="*/ 453 w 680"/>
                  <a:gd name="T27" fmla="*/ 340 h 680"/>
                  <a:gd name="T28" fmla="*/ 453 w 680"/>
                  <a:gd name="T29" fmla="*/ 227 h 680"/>
                  <a:gd name="T30" fmla="*/ 567 w 680"/>
                  <a:gd name="T31" fmla="*/ 227 h 680"/>
                  <a:gd name="T32" fmla="*/ 567 w 680"/>
                  <a:gd name="T33" fmla="*/ 113 h 680"/>
                  <a:gd name="T34" fmla="*/ 680 w 680"/>
                  <a:gd name="T35" fmla="*/ 113 h 680"/>
                  <a:gd name="T36" fmla="*/ 680 w 680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680">
                    <a:moveTo>
                      <a:pt x="680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2457" y="4486"/>
                <a:ext cx="227" cy="453"/>
              </a:xfrm>
              <a:custGeom>
                <a:avLst/>
                <a:gdLst>
                  <a:gd name="T0" fmla="*/ 227 w 227"/>
                  <a:gd name="T1" fmla="*/ 0 h 453"/>
                  <a:gd name="T2" fmla="*/ 113 w 227"/>
                  <a:gd name="T3" fmla="*/ 0 h 453"/>
                  <a:gd name="T4" fmla="*/ 113 w 227"/>
                  <a:gd name="T5" fmla="*/ 226 h 453"/>
                  <a:gd name="T6" fmla="*/ 0 w 227"/>
                  <a:gd name="T7" fmla="*/ 226 h 453"/>
                  <a:gd name="T8" fmla="*/ 0 w 227"/>
                  <a:gd name="T9" fmla="*/ 453 h 453"/>
                  <a:gd name="T10" fmla="*/ 113 w 227"/>
                  <a:gd name="T11" fmla="*/ 453 h 453"/>
                  <a:gd name="T12" fmla="*/ 113 w 227"/>
                  <a:gd name="T13" fmla="*/ 340 h 453"/>
                  <a:gd name="T14" fmla="*/ 227 w 227"/>
                  <a:gd name="T15" fmla="*/ 340 h 453"/>
                  <a:gd name="T16" fmla="*/ 227 w 227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453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2230" y="5393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4 w 227"/>
                  <a:gd name="T7" fmla="*/ 227 h 227"/>
                  <a:gd name="T8" fmla="*/ 114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1777" y="5733"/>
                <a:ext cx="567" cy="113"/>
              </a:xfrm>
              <a:custGeom>
                <a:avLst/>
                <a:gdLst>
                  <a:gd name="T0" fmla="*/ 0 w 567"/>
                  <a:gd name="T1" fmla="*/ 0 h 113"/>
                  <a:gd name="T2" fmla="*/ 0 w 567"/>
                  <a:gd name="T3" fmla="*/ 113 h 113"/>
                  <a:gd name="T4" fmla="*/ 567 w 567"/>
                  <a:gd name="T5" fmla="*/ 113 h 113"/>
                  <a:gd name="T6" fmla="*/ 567 w 567"/>
                  <a:gd name="T7" fmla="*/ 0 h 113"/>
                  <a:gd name="T8" fmla="*/ 0 w 56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1663" y="5846"/>
                <a:ext cx="794" cy="341"/>
              </a:xfrm>
              <a:custGeom>
                <a:avLst/>
                <a:gdLst>
                  <a:gd name="T0" fmla="*/ 681 w 794"/>
                  <a:gd name="T1" fmla="*/ 0 h 341"/>
                  <a:gd name="T2" fmla="*/ 0 w 794"/>
                  <a:gd name="T3" fmla="*/ 0 h 341"/>
                  <a:gd name="T4" fmla="*/ 0 w 794"/>
                  <a:gd name="T5" fmla="*/ 114 h 341"/>
                  <a:gd name="T6" fmla="*/ 227 w 794"/>
                  <a:gd name="T7" fmla="*/ 114 h 341"/>
                  <a:gd name="T8" fmla="*/ 227 w 794"/>
                  <a:gd name="T9" fmla="*/ 227 h 341"/>
                  <a:gd name="T10" fmla="*/ 454 w 794"/>
                  <a:gd name="T11" fmla="*/ 227 h 341"/>
                  <a:gd name="T12" fmla="*/ 454 w 794"/>
                  <a:gd name="T13" fmla="*/ 341 h 341"/>
                  <a:gd name="T14" fmla="*/ 681 w 794"/>
                  <a:gd name="T15" fmla="*/ 341 h 341"/>
                  <a:gd name="T16" fmla="*/ 681 w 794"/>
                  <a:gd name="T17" fmla="*/ 227 h 341"/>
                  <a:gd name="T18" fmla="*/ 794 w 794"/>
                  <a:gd name="T19" fmla="*/ 227 h 341"/>
                  <a:gd name="T20" fmla="*/ 794 w 794"/>
                  <a:gd name="T21" fmla="*/ 114 h 341"/>
                  <a:gd name="T22" fmla="*/ 681 w 794"/>
                  <a:gd name="T23" fmla="*/ 114 h 341"/>
                  <a:gd name="T24" fmla="*/ 681 w 794"/>
                  <a:gd name="T2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341">
                    <a:moveTo>
                      <a:pt x="681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681" y="341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681" y="114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1436" y="5960"/>
                <a:ext cx="908" cy="1474"/>
              </a:xfrm>
              <a:custGeom>
                <a:avLst/>
                <a:gdLst>
                  <a:gd name="T0" fmla="*/ 454 w 908"/>
                  <a:gd name="T1" fmla="*/ 0 h 1474"/>
                  <a:gd name="T2" fmla="*/ 114 w 908"/>
                  <a:gd name="T3" fmla="*/ 0 h 1474"/>
                  <a:gd name="T4" fmla="*/ 114 w 908"/>
                  <a:gd name="T5" fmla="*/ 113 h 1474"/>
                  <a:gd name="T6" fmla="*/ 0 w 908"/>
                  <a:gd name="T7" fmla="*/ 113 h 1474"/>
                  <a:gd name="T8" fmla="*/ 0 w 908"/>
                  <a:gd name="T9" fmla="*/ 227 h 1474"/>
                  <a:gd name="T10" fmla="*/ 0 w 908"/>
                  <a:gd name="T11" fmla="*/ 567 h 1474"/>
                  <a:gd name="T12" fmla="*/ 114 w 908"/>
                  <a:gd name="T13" fmla="*/ 567 h 1474"/>
                  <a:gd name="T14" fmla="*/ 114 w 908"/>
                  <a:gd name="T15" fmla="*/ 907 h 1474"/>
                  <a:gd name="T16" fmla="*/ 341 w 908"/>
                  <a:gd name="T17" fmla="*/ 907 h 1474"/>
                  <a:gd name="T18" fmla="*/ 341 w 908"/>
                  <a:gd name="T19" fmla="*/ 1020 h 1474"/>
                  <a:gd name="T20" fmla="*/ 341 w 908"/>
                  <a:gd name="T21" fmla="*/ 1134 h 1474"/>
                  <a:gd name="T22" fmla="*/ 454 w 908"/>
                  <a:gd name="T23" fmla="*/ 1134 h 1474"/>
                  <a:gd name="T24" fmla="*/ 454 w 908"/>
                  <a:gd name="T25" fmla="*/ 1474 h 1474"/>
                  <a:gd name="T26" fmla="*/ 681 w 908"/>
                  <a:gd name="T27" fmla="*/ 1474 h 1474"/>
                  <a:gd name="T28" fmla="*/ 681 w 908"/>
                  <a:gd name="T29" fmla="*/ 1361 h 1474"/>
                  <a:gd name="T30" fmla="*/ 794 w 908"/>
                  <a:gd name="T31" fmla="*/ 1361 h 1474"/>
                  <a:gd name="T32" fmla="*/ 794 w 908"/>
                  <a:gd name="T33" fmla="*/ 1134 h 1474"/>
                  <a:gd name="T34" fmla="*/ 908 w 908"/>
                  <a:gd name="T35" fmla="*/ 1134 h 1474"/>
                  <a:gd name="T36" fmla="*/ 908 w 908"/>
                  <a:gd name="T37" fmla="*/ 794 h 1474"/>
                  <a:gd name="T38" fmla="*/ 681 w 908"/>
                  <a:gd name="T39" fmla="*/ 794 h 1474"/>
                  <a:gd name="T40" fmla="*/ 681 w 908"/>
                  <a:gd name="T41" fmla="*/ 567 h 1474"/>
                  <a:gd name="T42" fmla="*/ 794 w 908"/>
                  <a:gd name="T43" fmla="*/ 567 h 1474"/>
                  <a:gd name="T44" fmla="*/ 794 w 908"/>
                  <a:gd name="T45" fmla="*/ 227 h 1474"/>
                  <a:gd name="T46" fmla="*/ 681 w 908"/>
                  <a:gd name="T47" fmla="*/ 227 h 1474"/>
                  <a:gd name="T48" fmla="*/ 681 w 908"/>
                  <a:gd name="T49" fmla="*/ 113 h 1474"/>
                  <a:gd name="T50" fmla="*/ 454 w 908"/>
                  <a:gd name="T51" fmla="*/ 113 h 1474"/>
                  <a:gd name="T52" fmla="*/ 454 w 908"/>
                  <a:gd name="T5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8" h="1474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907"/>
                    </a:lnTo>
                    <a:lnTo>
                      <a:pt x="341" y="907"/>
                    </a:lnTo>
                    <a:lnTo>
                      <a:pt x="341" y="1020"/>
                    </a:lnTo>
                    <a:lnTo>
                      <a:pt x="341" y="1134"/>
                    </a:lnTo>
                    <a:lnTo>
                      <a:pt x="454" y="1134"/>
                    </a:lnTo>
                    <a:lnTo>
                      <a:pt x="454" y="1474"/>
                    </a:lnTo>
                    <a:lnTo>
                      <a:pt x="681" y="1474"/>
                    </a:lnTo>
                    <a:lnTo>
                      <a:pt x="681" y="1361"/>
                    </a:lnTo>
                    <a:lnTo>
                      <a:pt x="794" y="1361"/>
                    </a:lnTo>
                    <a:lnTo>
                      <a:pt x="794" y="1134"/>
                    </a:lnTo>
                    <a:lnTo>
                      <a:pt x="908" y="1134"/>
                    </a:lnTo>
                    <a:lnTo>
                      <a:pt x="908" y="794"/>
                    </a:lnTo>
                    <a:lnTo>
                      <a:pt x="681" y="794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1777" y="5279"/>
                <a:ext cx="1587" cy="2609"/>
              </a:xfrm>
              <a:custGeom>
                <a:avLst/>
                <a:gdLst>
                  <a:gd name="T0" fmla="*/ 453 w 1587"/>
                  <a:gd name="T1" fmla="*/ 0 h 2609"/>
                  <a:gd name="T2" fmla="*/ 226 w 1587"/>
                  <a:gd name="T3" fmla="*/ 0 h 2609"/>
                  <a:gd name="T4" fmla="*/ 226 w 1587"/>
                  <a:gd name="T5" fmla="*/ 227 h 2609"/>
                  <a:gd name="T6" fmla="*/ 113 w 1587"/>
                  <a:gd name="T7" fmla="*/ 227 h 2609"/>
                  <a:gd name="T8" fmla="*/ 113 w 1587"/>
                  <a:gd name="T9" fmla="*/ 341 h 2609"/>
                  <a:gd name="T10" fmla="*/ 0 w 1587"/>
                  <a:gd name="T11" fmla="*/ 341 h 2609"/>
                  <a:gd name="T12" fmla="*/ 0 w 1587"/>
                  <a:gd name="T13" fmla="*/ 454 h 2609"/>
                  <a:gd name="T14" fmla="*/ 567 w 1587"/>
                  <a:gd name="T15" fmla="*/ 454 h 2609"/>
                  <a:gd name="T16" fmla="*/ 567 w 1587"/>
                  <a:gd name="T17" fmla="*/ 681 h 2609"/>
                  <a:gd name="T18" fmla="*/ 680 w 1587"/>
                  <a:gd name="T19" fmla="*/ 681 h 2609"/>
                  <a:gd name="T20" fmla="*/ 680 w 1587"/>
                  <a:gd name="T21" fmla="*/ 794 h 2609"/>
                  <a:gd name="T22" fmla="*/ 567 w 1587"/>
                  <a:gd name="T23" fmla="*/ 794 h 2609"/>
                  <a:gd name="T24" fmla="*/ 567 w 1587"/>
                  <a:gd name="T25" fmla="*/ 908 h 2609"/>
                  <a:gd name="T26" fmla="*/ 453 w 1587"/>
                  <a:gd name="T27" fmla="*/ 908 h 2609"/>
                  <a:gd name="T28" fmla="*/ 453 w 1587"/>
                  <a:gd name="T29" fmla="*/ 1248 h 2609"/>
                  <a:gd name="T30" fmla="*/ 340 w 1587"/>
                  <a:gd name="T31" fmla="*/ 1248 h 2609"/>
                  <a:gd name="T32" fmla="*/ 340 w 1587"/>
                  <a:gd name="T33" fmla="*/ 1475 h 2609"/>
                  <a:gd name="T34" fmla="*/ 567 w 1587"/>
                  <a:gd name="T35" fmla="*/ 1475 h 2609"/>
                  <a:gd name="T36" fmla="*/ 567 w 1587"/>
                  <a:gd name="T37" fmla="*/ 1815 h 2609"/>
                  <a:gd name="T38" fmla="*/ 453 w 1587"/>
                  <a:gd name="T39" fmla="*/ 1815 h 2609"/>
                  <a:gd name="T40" fmla="*/ 453 w 1587"/>
                  <a:gd name="T41" fmla="*/ 2042 h 2609"/>
                  <a:gd name="T42" fmla="*/ 340 w 1587"/>
                  <a:gd name="T43" fmla="*/ 2042 h 2609"/>
                  <a:gd name="T44" fmla="*/ 340 w 1587"/>
                  <a:gd name="T45" fmla="*/ 2268 h 2609"/>
                  <a:gd name="T46" fmla="*/ 567 w 1587"/>
                  <a:gd name="T47" fmla="*/ 2268 h 2609"/>
                  <a:gd name="T48" fmla="*/ 567 w 1587"/>
                  <a:gd name="T49" fmla="*/ 2382 h 2609"/>
                  <a:gd name="T50" fmla="*/ 680 w 1587"/>
                  <a:gd name="T51" fmla="*/ 2382 h 2609"/>
                  <a:gd name="T52" fmla="*/ 680 w 1587"/>
                  <a:gd name="T53" fmla="*/ 2495 h 2609"/>
                  <a:gd name="T54" fmla="*/ 793 w 1587"/>
                  <a:gd name="T55" fmla="*/ 2495 h 2609"/>
                  <a:gd name="T56" fmla="*/ 793 w 1587"/>
                  <a:gd name="T57" fmla="*/ 2609 h 2609"/>
                  <a:gd name="T58" fmla="*/ 1134 w 1587"/>
                  <a:gd name="T59" fmla="*/ 2609 h 2609"/>
                  <a:gd name="T60" fmla="*/ 1134 w 1587"/>
                  <a:gd name="T61" fmla="*/ 2495 h 2609"/>
                  <a:gd name="T62" fmla="*/ 1247 w 1587"/>
                  <a:gd name="T63" fmla="*/ 2495 h 2609"/>
                  <a:gd name="T64" fmla="*/ 1247 w 1587"/>
                  <a:gd name="T65" fmla="*/ 2155 h 2609"/>
                  <a:gd name="T66" fmla="*/ 1360 w 1587"/>
                  <a:gd name="T67" fmla="*/ 2155 h 2609"/>
                  <a:gd name="T68" fmla="*/ 1360 w 1587"/>
                  <a:gd name="T69" fmla="*/ 2042 h 2609"/>
                  <a:gd name="T70" fmla="*/ 1474 w 1587"/>
                  <a:gd name="T71" fmla="*/ 2042 h 2609"/>
                  <a:gd name="T72" fmla="*/ 1474 w 1587"/>
                  <a:gd name="T73" fmla="*/ 1928 h 2609"/>
                  <a:gd name="T74" fmla="*/ 1474 w 1587"/>
                  <a:gd name="T75" fmla="*/ 1815 h 2609"/>
                  <a:gd name="T76" fmla="*/ 1587 w 1587"/>
                  <a:gd name="T77" fmla="*/ 1815 h 2609"/>
                  <a:gd name="T78" fmla="*/ 1587 w 1587"/>
                  <a:gd name="T79" fmla="*/ 1588 h 2609"/>
                  <a:gd name="T80" fmla="*/ 1474 w 1587"/>
                  <a:gd name="T81" fmla="*/ 1588 h 2609"/>
                  <a:gd name="T82" fmla="*/ 1474 w 1587"/>
                  <a:gd name="T83" fmla="*/ 1475 h 2609"/>
                  <a:gd name="T84" fmla="*/ 1360 w 1587"/>
                  <a:gd name="T85" fmla="*/ 1475 h 2609"/>
                  <a:gd name="T86" fmla="*/ 1360 w 1587"/>
                  <a:gd name="T87" fmla="*/ 1134 h 2609"/>
                  <a:gd name="T88" fmla="*/ 1134 w 1587"/>
                  <a:gd name="T89" fmla="*/ 1134 h 2609"/>
                  <a:gd name="T90" fmla="*/ 1134 w 1587"/>
                  <a:gd name="T91" fmla="*/ 1021 h 2609"/>
                  <a:gd name="T92" fmla="*/ 1020 w 1587"/>
                  <a:gd name="T93" fmla="*/ 1021 h 2609"/>
                  <a:gd name="T94" fmla="*/ 1020 w 1587"/>
                  <a:gd name="T95" fmla="*/ 908 h 2609"/>
                  <a:gd name="T96" fmla="*/ 907 w 1587"/>
                  <a:gd name="T97" fmla="*/ 908 h 2609"/>
                  <a:gd name="T98" fmla="*/ 907 w 1587"/>
                  <a:gd name="T99" fmla="*/ 794 h 2609"/>
                  <a:gd name="T100" fmla="*/ 793 w 1587"/>
                  <a:gd name="T101" fmla="*/ 794 h 2609"/>
                  <a:gd name="T102" fmla="*/ 793 w 1587"/>
                  <a:gd name="T103" fmla="*/ 454 h 2609"/>
                  <a:gd name="T104" fmla="*/ 680 w 1587"/>
                  <a:gd name="T105" fmla="*/ 454 h 2609"/>
                  <a:gd name="T106" fmla="*/ 680 w 1587"/>
                  <a:gd name="T107" fmla="*/ 341 h 2609"/>
                  <a:gd name="T108" fmla="*/ 453 w 1587"/>
                  <a:gd name="T109" fmla="*/ 341 h 2609"/>
                  <a:gd name="T110" fmla="*/ 453 w 1587"/>
                  <a:gd name="T111" fmla="*/ 114 h 2609"/>
                  <a:gd name="T112" fmla="*/ 453 w 1587"/>
                  <a:gd name="T113" fmla="*/ 0 h 2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7" h="2609">
                    <a:moveTo>
                      <a:pt x="453" y="0"/>
                    </a:moveTo>
                    <a:lnTo>
                      <a:pt x="226" y="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453" y="908"/>
                    </a:lnTo>
                    <a:lnTo>
                      <a:pt x="453" y="1248"/>
                    </a:lnTo>
                    <a:lnTo>
                      <a:pt x="340" y="1248"/>
                    </a:lnTo>
                    <a:lnTo>
                      <a:pt x="340" y="1475"/>
                    </a:lnTo>
                    <a:lnTo>
                      <a:pt x="567" y="1475"/>
                    </a:lnTo>
                    <a:lnTo>
                      <a:pt x="567" y="1815"/>
                    </a:lnTo>
                    <a:lnTo>
                      <a:pt x="453" y="1815"/>
                    </a:lnTo>
                    <a:lnTo>
                      <a:pt x="453" y="2042"/>
                    </a:lnTo>
                    <a:lnTo>
                      <a:pt x="340" y="2042"/>
                    </a:lnTo>
                    <a:lnTo>
                      <a:pt x="340" y="2268"/>
                    </a:lnTo>
                    <a:lnTo>
                      <a:pt x="567" y="2268"/>
                    </a:lnTo>
                    <a:lnTo>
                      <a:pt x="567" y="2382"/>
                    </a:lnTo>
                    <a:lnTo>
                      <a:pt x="680" y="2382"/>
                    </a:lnTo>
                    <a:lnTo>
                      <a:pt x="680" y="2495"/>
                    </a:lnTo>
                    <a:lnTo>
                      <a:pt x="793" y="2495"/>
                    </a:lnTo>
                    <a:lnTo>
                      <a:pt x="793" y="2609"/>
                    </a:lnTo>
                    <a:lnTo>
                      <a:pt x="1134" y="2609"/>
                    </a:lnTo>
                    <a:lnTo>
                      <a:pt x="1134" y="2495"/>
                    </a:lnTo>
                    <a:lnTo>
                      <a:pt x="1247" y="2495"/>
                    </a:lnTo>
                    <a:lnTo>
                      <a:pt x="1247" y="2155"/>
                    </a:lnTo>
                    <a:lnTo>
                      <a:pt x="1360" y="2155"/>
                    </a:lnTo>
                    <a:lnTo>
                      <a:pt x="1360" y="2042"/>
                    </a:lnTo>
                    <a:lnTo>
                      <a:pt x="1474" y="2042"/>
                    </a:lnTo>
                    <a:lnTo>
                      <a:pt x="1474" y="1928"/>
                    </a:lnTo>
                    <a:lnTo>
                      <a:pt x="1474" y="1815"/>
                    </a:lnTo>
                    <a:lnTo>
                      <a:pt x="1587" y="1815"/>
                    </a:lnTo>
                    <a:lnTo>
                      <a:pt x="1587" y="1588"/>
                    </a:lnTo>
                    <a:lnTo>
                      <a:pt x="1474" y="1588"/>
                    </a:lnTo>
                    <a:lnTo>
                      <a:pt x="1474" y="1475"/>
                    </a:lnTo>
                    <a:lnTo>
                      <a:pt x="1360" y="1475"/>
                    </a:lnTo>
                    <a:lnTo>
                      <a:pt x="1360" y="1134"/>
                    </a:lnTo>
                    <a:lnTo>
                      <a:pt x="1134" y="1134"/>
                    </a:ln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908"/>
                    </a:lnTo>
                    <a:lnTo>
                      <a:pt x="907" y="908"/>
                    </a:lnTo>
                    <a:lnTo>
                      <a:pt x="907" y="794"/>
                    </a:lnTo>
                    <a:lnTo>
                      <a:pt x="793" y="794"/>
                    </a:lnTo>
                    <a:lnTo>
                      <a:pt x="793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453" y="341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869" y="6300"/>
                <a:ext cx="1021" cy="1247"/>
              </a:xfrm>
              <a:custGeom>
                <a:avLst/>
                <a:gdLst>
                  <a:gd name="T0" fmla="*/ 567 w 1021"/>
                  <a:gd name="T1" fmla="*/ 0 h 1247"/>
                  <a:gd name="T2" fmla="*/ 341 w 1021"/>
                  <a:gd name="T3" fmla="*/ 0 h 1247"/>
                  <a:gd name="T4" fmla="*/ 341 w 1021"/>
                  <a:gd name="T5" fmla="*/ 113 h 1247"/>
                  <a:gd name="T6" fmla="*/ 227 w 1021"/>
                  <a:gd name="T7" fmla="*/ 113 h 1247"/>
                  <a:gd name="T8" fmla="*/ 114 w 1021"/>
                  <a:gd name="T9" fmla="*/ 113 h 1247"/>
                  <a:gd name="T10" fmla="*/ 114 w 1021"/>
                  <a:gd name="T11" fmla="*/ 340 h 1247"/>
                  <a:gd name="T12" fmla="*/ 0 w 1021"/>
                  <a:gd name="T13" fmla="*/ 340 h 1247"/>
                  <a:gd name="T14" fmla="*/ 0 w 1021"/>
                  <a:gd name="T15" fmla="*/ 567 h 1247"/>
                  <a:gd name="T16" fmla="*/ 227 w 1021"/>
                  <a:gd name="T17" fmla="*/ 567 h 1247"/>
                  <a:gd name="T18" fmla="*/ 227 w 1021"/>
                  <a:gd name="T19" fmla="*/ 794 h 1247"/>
                  <a:gd name="T20" fmla="*/ 341 w 1021"/>
                  <a:gd name="T21" fmla="*/ 794 h 1247"/>
                  <a:gd name="T22" fmla="*/ 341 w 1021"/>
                  <a:gd name="T23" fmla="*/ 1021 h 1247"/>
                  <a:gd name="T24" fmla="*/ 681 w 1021"/>
                  <a:gd name="T25" fmla="*/ 1021 h 1247"/>
                  <a:gd name="T26" fmla="*/ 681 w 1021"/>
                  <a:gd name="T27" fmla="*/ 1247 h 1247"/>
                  <a:gd name="T28" fmla="*/ 908 w 1021"/>
                  <a:gd name="T29" fmla="*/ 1247 h 1247"/>
                  <a:gd name="T30" fmla="*/ 908 w 1021"/>
                  <a:gd name="T31" fmla="*/ 1134 h 1247"/>
                  <a:gd name="T32" fmla="*/ 1021 w 1021"/>
                  <a:gd name="T33" fmla="*/ 1134 h 1247"/>
                  <a:gd name="T34" fmla="*/ 1021 w 1021"/>
                  <a:gd name="T35" fmla="*/ 794 h 1247"/>
                  <a:gd name="T36" fmla="*/ 908 w 1021"/>
                  <a:gd name="T37" fmla="*/ 794 h 1247"/>
                  <a:gd name="T38" fmla="*/ 908 w 1021"/>
                  <a:gd name="T39" fmla="*/ 567 h 1247"/>
                  <a:gd name="T40" fmla="*/ 681 w 1021"/>
                  <a:gd name="T41" fmla="*/ 567 h 1247"/>
                  <a:gd name="T42" fmla="*/ 681 w 1021"/>
                  <a:gd name="T43" fmla="*/ 227 h 1247"/>
                  <a:gd name="T44" fmla="*/ 567 w 1021"/>
                  <a:gd name="T45" fmla="*/ 227 h 1247"/>
                  <a:gd name="T46" fmla="*/ 567 w 1021"/>
                  <a:gd name="T4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21" h="1247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1021"/>
                    </a:lnTo>
                    <a:lnTo>
                      <a:pt x="681" y="1021"/>
                    </a:lnTo>
                    <a:lnTo>
                      <a:pt x="681" y="1247"/>
                    </a:lnTo>
                    <a:lnTo>
                      <a:pt x="908" y="1247"/>
                    </a:lnTo>
                    <a:lnTo>
                      <a:pt x="908" y="1134"/>
                    </a:lnTo>
                    <a:lnTo>
                      <a:pt x="1021" y="1134"/>
                    </a:lnTo>
                    <a:lnTo>
                      <a:pt x="1021" y="794"/>
                    </a:lnTo>
                    <a:lnTo>
                      <a:pt x="908" y="794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2117" y="4826"/>
                <a:ext cx="1134" cy="1587"/>
              </a:xfrm>
              <a:custGeom>
                <a:avLst/>
                <a:gdLst>
                  <a:gd name="T0" fmla="*/ 1020 w 1134"/>
                  <a:gd name="T1" fmla="*/ 113 h 1587"/>
                  <a:gd name="T2" fmla="*/ 1020 w 1134"/>
                  <a:gd name="T3" fmla="*/ 453 h 1587"/>
                  <a:gd name="T4" fmla="*/ 1134 w 1134"/>
                  <a:gd name="T5" fmla="*/ 453 h 1587"/>
                  <a:gd name="T6" fmla="*/ 1134 w 1134"/>
                  <a:gd name="T7" fmla="*/ 680 h 1587"/>
                  <a:gd name="T8" fmla="*/ 1020 w 1134"/>
                  <a:gd name="T9" fmla="*/ 680 h 1587"/>
                  <a:gd name="T10" fmla="*/ 1020 w 1134"/>
                  <a:gd name="T11" fmla="*/ 1134 h 1587"/>
                  <a:gd name="T12" fmla="*/ 907 w 1134"/>
                  <a:gd name="T13" fmla="*/ 1134 h 1587"/>
                  <a:gd name="T14" fmla="*/ 907 w 1134"/>
                  <a:gd name="T15" fmla="*/ 1247 h 1587"/>
                  <a:gd name="T16" fmla="*/ 1020 w 1134"/>
                  <a:gd name="T17" fmla="*/ 1247 h 1587"/>
                  <a:gd name="T18" fmla="*/ 1020 w 1134"/>
                  <a:gd name="T19" fmla="*/ 1587 h 1587"/>
                  <a:gd name="T20" fmla="*/ 794 w 1134"/>
                  <a:gd name="T21" fmla="*/ 1587 h 1587"/>
                  <a:gd name="T22" fmla="*/ 794 w 1134"/>
                  <a:gd name="T23" fmla="*/ 1474 h 1587"/>
                  <a:gd name="T24" fmla="*/ 680 w 1134"/>
                  <a:gd name="T25" fmla="*/ 1474 h 1587"/>
                  <a:gd name="T26" fmla="*/ 680 w 1134"/>
                  <a:gd name="T27" fmla="*/ 1361 h 1587"/>
                  <a:gd name="T28" fmla="*/ 567 w 1134"/>
                  <a:gd name="T29" fmla="*/ 1361 h 1587"/>
                  <a:gd name="T30" fmla="*/ 567 w 1134"/>
                  <a:gd name="T31" fmla="*/ 1247 h 1587"/>
                  <a:gd name="T32" fmla="*/ 453 w 1134"/>
                  <a:gd name="T33" fmla="*/ 1247 h 1587"/>
                  <a:gd name="T34" fmla="*/ 453 w 1134"/>
                  <a:gd name="T35" fmla="*/ 907 h 1587"/>
                  <a:gd name="T36" fmla="*/ 340 w 1134"/>
                  <a:gd name="T37" fmla="*/ 907 h 1587"/>
                  <a:gd name="T38" fmla="*/ 340 w 1134"/>
                  <a:gd name="T39" fmla="*/ 794 h 1587"/>
                  <a:gd name="T40" fmla="*/ 227 w 1134"/>
                  <a:gd name="T41" fmla="*/ 794 h 1587"/>
                  <a:gd name="T42" fmla="*/ 227 w 1134"/>
                  <a:gd name="T43" fmla="*/ 680 h 1587"/>
                  <a:gd name="T44" fmla="*/ 340 w 1134"/>
                  <a:gd name="T45" fmla="*/ 680 h 1587"/>
                  <a:gd name="T46" fmla="*/ 340 w 1134"/>
                  <a:gd name="T47" fmla="*/ 567 h 1587"/>
                  <a:gd name="T48" fmla="*/ 113 w 1134"/>
                  <a:gd name="T49" fmla="*/ 567 h 1587"/>
                  <a:gd name="T50" fmla="*/ 113 w 1134"/>
                  <a:gd name="T51" fmla="*/ 453 h 1587"/>
                  <a:gd name="T52" fmla="*/ 0 w 1134"/>
                  <a:gd name="T53" fmla="*/ 453 h 1587"/>
                  <a:gd name="T54" fmla="*/ 0 w 1134"/>
                  <a:gd name="T55" fmla="*/ 340 h 1587"/>
                  <a:gd name="T56" fmla="*/ 113 w 1134"/>
                  <a:gd name="T57" fmla="*/ 340 h 1587"/>
                  <a:gd name="T58" fmla="*/ 113 w 1134"/>
                  <a:gd name="T59" fmla="*/ 227 h 1587"/>
                  <a:gd name="T60" fmla="*/ 227 w 1134"/>
                  <a:gd name="T61" fmla="*/ 227 h 1587"/>
                  <a:gd name="T62" fmla="*/ 227 w 1134"/>
                  <a:gd name="T63" fmla="*/ 113 h 1587"/>
                  <a:gd name="T64" fmla="*/ 453 w 1134"/>
                  <a:gd name="T65" fmla="*/ 113 h 1587"/>
                  <a:gd name="T66" fmla="*/ 453 w 1134"/>
                  <a:gd name="T67" fmla="*/ 0 h 1587"/>
                  <a:gd name="T68" fmla="*/ 680 w 1134"/>
                  <a:gd name="T69" fmla="*/ 0 h 1587"/>
                  <a:gd name="T70" fmla="*/ 680 w 1134"/>
                  <a:gd name="T71" fmla="*/ 113 h 1587"/>
                  <a:gd name="T72" fmla="*/ 1020 w 1134"/>
                  <a:gd name="T73" fmla="*/ 113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1587">
                    <a:moveTo>
                      <a:pt x="1020" y="113"/>
                    </a:moveTo>
                    <a:lnTo>
                      <a:pt x="1020" y="453"/>
                    </a:lnTo>
                    <a:lnTo>
                      <a:pt x="1134" y="453"/>
                    </a:lnTo>
                    <a:lnTo>
                      <a:pt x="1134" y="680"/>
                    </a:lnTo>
                    <a:lnTo>
                      <a:pt x="1020" y="680"/>
                    </a:lnTo>
                    <a:lnTo>
                      <a:pt x="1020" y="1134"/>
                    </a:lnTo>
                    <a:lnTo>
                      <a:pt x="907" y="1134"/>
                    </a:lnTo>
                    <a:lnTo>
                      <a:pt x="907" y="1247"/>
                    </a:lnTo>
                    <a:lnTo>
                      <a:pt x="1020" y="1247"/>
                    </a:lnTo>
                    <a:lnTo>
                      <a:pt x="1020" y="1587"/>
                    </a:lnTo>
                    <a:lnTo>
                      <a:pt x="794" y="1587"/>
                    </a:lnTo>
                    <a:lnTo>
                      <a:pt x="794" y="1474"/>
                    </a:lnTo>
                    <a:lnTo>
                      <a:pt x="680" y="1474"/>
                    </a:lnTo>
                    <a:lnTo>
                      <a:pt x="680" y="1361"/>
                    </a:lnTo>
                    <a:lnTo>
                      <a:pt x="567" y="1361"/>
                    </a:lnTo>
                    <a:lnTo>
                      <a:pt x="567" y="1247"/>
                    </a:lnTo>
                    <a:lnTo>
                      <a:pt x="453" y="1247"/>
                    </a:lnTo>
                    <a:lnTo>
                      <a:pt x="453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102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1776960" y="821630"/>
              <a:ext cx="6515149" cy="10298610"/>
              <a:chOff x="1776960" y="821630"/>
              <a:chExt cx="6515149" cy="10298610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4047059" y="838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金沢市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6589932" y="1813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能登町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27309" y="27139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穴水町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312301" y="49228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中能登町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470409" y="60889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宝達志水町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4372415" y="4067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志賀町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394294" y="74545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内灘町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458934" y="7300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津幡町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2993756" y="89813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川北町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118600" y="863282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野々市市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2980177" y="9326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能美市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030308" y="1081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879964" y="6850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かほく市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710113" y="5346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羽咋市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776960" y="107442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加賀市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49598" y="821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珠洲市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789707" y="19677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輪島市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72983" y="10404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855495" y="43105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七尾市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282"/>
          <p:cNvGrpSpPr>
            <a:grpSpLocks/>
          </p:cNvGrpSpPr>
          <p:nvPr/>
        </p:nvGrpSpPr>
        <p:grpSpPr bwMode="auto">
          <a:xfrm>
            <a:off x="123274" y="325439"/>
            <a:ext cx="4367634" cy="7130585"/>
            <a:chOff x="841" y="205"/>
            <a:chExt cx="4706" cy="7683"/>
          </a:xfrm>
        </p:grpSpPr>
        <p:sp>
          <p:nvSpPr>
            <p:cNvPr id="76" name="Freeform 259"/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60"/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61"/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62"/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64"/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65"/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67"/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8"/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70"/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71"/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72"/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73"/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74"/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5"/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6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7"/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8"/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79"/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80"/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81"/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7" name="Group 282"/>
          <p:cNvGrpSpPr>
            <a:grpSpLocks/>
          </p:cNvGrpSpPr>
          <p:nvPr/>
        </p:nvGrpSpPr>
        <p:grpSpPr bwMode="auto">
          <a:xfrm>
            <a:off x="4305289" y="382981"/>
            <a:ext cx="4367634" cy="7130585"/>
            <a:chOff x="841" y="205"/>
            <a:chExt cx="4706" cy="7683"/>
          </a:xfrm>
        </p:grpSpPr>
        <p:sp>
          <p:nvSpPr>
            <p:cNvPr id="118" name="Freeform 259"/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60"/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61"/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62"/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264"/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265"/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267"/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268"/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270"/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71"/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72"/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73"/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74"/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75"/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76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77"/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78"/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79"/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80"/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81"/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9" name="Group 287"/>
          <p:cNvGrpSpPr>
            <a:grpSpLocks/>
          </p:cNvGrpSpPr>
          <p:nvPr/>
        </p:nvGrpSpPr>
        <p:grpSpPr bwMode="auto">
          <a:xfrm>
            <a:off x="1271787" y="3131489"/>
            <a:ext cx="4367634" cy="7156572"/>
            <a:chOff x="813" y="233"/>
            <a:chExt cx="4706" cy="7711"/>
          </a:xfrm>
        </p:grpSpPr>
        <p:sp>
          <p:nvSpPr>
            <p:cNvPr id="160" name="Freeform 259"/>
            <p:cNvSpPr>
              <a:spLocks/>
            </p:cNvSpPr>
            <p:nvPr/>
          </p:nvSpPr>
          <p:spPr bwMode="auto">
            <a:xfrm>
              <a:off x="1833" y="5733"/>
              <a:ext cx="511" cy="113"/>
            </a:xfrm>
            <a:custGeom>
              <a:avLst/>
              <a:gdLst>
                <a:gd name="T0" fmla="*/ 0 w 511"/>
                <a:gd name="T1" fmla="*/ 113 h 113"/>
                <a:gd name="T2" fmla="*/ 511 w 511"/>
                <a:gd name="T3" fmla="*/ 113 h 113"/>
                <a:gd name="T4" fmla="*/ 511 w 511"/>
                <a:gd name="T5" fmla="*/ 57 h 113"/>
                <a:gd name="T6" fmla="*/ 340 w 511"/>
                <a:gd name="T7" fmla="*/ 57 h 113"/>
                <a:gd name="T8" fmla="*/ 340 w 511"/>
                <a:gd name="T9" fmla="*/ 0 h 113"/>
                <a:gd name="T10" fmla="*/ 227 w 511"/>
                <a:gd name="T11" fmla="*/ 0 h 113"/>
                <a:gd name="T12" fmla="*/ 57 w 511"/>
                <a:gd name="T13" fmla="*/ 0 h 113"/>
                <a:gd name="T14" fmla="*/ 57 w 511"/>
                <a:gd name="T15" fmla="*/ 57 h 113"/>
                <a:gd name="T16" fmla="*/ 0 w 511"/>
                <a:gd name="T17" fmla="*/ 57 h 113"/>
                <a:gd name="T18" fmla="*/ 0 w 511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113">
                  <a:moveTo>
                    <a:pt x="0" y="113"/>
                  </a:move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62"/>
            <p:cNvSpPr>
              <a:spLocks/>
            </p:cNvSpPr>
            <p:nvPr/>
          </p:nvSpPr>
          <p:spPr bwMode="auto">
            <a:xfrm>
              <a:off x="1606" y="5790"/>
              <a:ext cx="851" cy="397"/>
            </a:xfrm>
            <a:custGeom>
              <a:avLst/>
              <a:gdLst>
                <a:gd name="T0" fmla="*/ 794 w 851"/>
                <a:gd name="T1" fmla="*/ 56 h 397"/>
                <a:gd name="T2" fmla="*/ 227 w 851"/>
                <a:gd name="T3" fmla="*/ 56 h 397"/>
                <a:gd name="T4" fmla="*/ 227 w 851"/>
                <a:gd name="T5" fmla="*/ 0 h 397"/>
                <a:gd name="T6" fmla="*/ 114 w 851"/>
                <a:gd name="T7" fmla="*/ 0 h 397"/>
                <a:gd name="T8" fmla="*/ 114 w 851"/>
                <a:gd name="T9" fmla="*/ 56 h 397"/>
                <a:gd name="T10" fmla="*/ 57 w 851"/>
                <a:gd name="T11" fmla="*/ 56 h 397"/>
                <a:gd name="T12" fmla="*/ 57 w 851"/>
                <a:gd name="T13" fmla="*/ 113 h 397"/>
                <a:gd name="T14" fmla="*/ 0 w 851"/>
                <a:gd name="T15" fmla="*/ 113 h 397"/>
                <a:gd name="T16" fmla="*/ 0 w 851"/>
                <a:gd name="T17" fmla="*/ 227 h 397"/>
                <a:gd name="T18" fmla="*/ 114 w 851"/>
                <a:gd name="T19" fmla="*/ 227 h 397"/>
                <a:gd name="T20" fmla="*/ 114 w 851"/>
                <a:gd name="T21" fmla="*/ 170 h 397"/>
                <a:gd name="T22" fmla="*/ 227 w 851"/>
                <a:gd name="T23" fmla="*/ 170 h 397"/>
                <a:gd name="T24" fmla="*/ 227 w 851"/>
                <a:gd name="T25" fmla="*/ 283 h 397"/>
                <a:gd name="T26" fmla="*/ 341 w 851"/>
                <a:gd name="T27" fmla="*/ 283 h 397"/>
                <a:gd name="T28" fmla="*/ 341 w 851"/>
                <a:gd name="T29" fmla="*/ 227 h 397"/>
                <a:gd name="T30" fmla="*/ 454 w 851"/>
                <a:gd name="T31" fmla="*/ 227 h 397"/>
                <a:gd name="T32" fmla="*/ 454 w 851"/>
                <a:gd name="T33" fmla="*/ 283 h 397"/>
                <a:gd name="T34" fmla="*/ 454 w 851"/>
                <a:gd name="T35" fmla="*/ 340 h 397"/>
                <a:gd name="T36" fmla="*/ 511 w 851"/>
                <a:gd name="T37" fmla="*/ 340 h 397"/>
                <a:gd name="T38" fmla="*/ 511 w 851"/>
                <a:gd name="T39" fmla="*/ 397 h 397"/>
                <a:gd name="T40" fmla="*/ 738 w 851"/>
                <a:gd name="T41" fmla="*/ 397 h 397"/>
                <a:gd name="T42" fmla="*/ 738 w 851"/>
                <a:gd name="T43" fmla="*/ 340 h 397"/>
                <a:gd name="T44" fmla="*/ 794 w 851"/>
                <a:gd name="T45" fmla="*/ 340 h 397"/>
                <a:gd name="T46" fmla="*/ 794 w 851"/>
                <a:gd name="T47" fmla="*/ 283 h 397"/>
                <a:gd name="T48" fmla="*/ 851 w 851"/>
                <a:gd name="T49" fmla="*/ 283 h 397"/>
                <a:gd name="T50" fmla="*/ 851 w 851"/>
                <a:gd name="T51" fmla="*/ 113 h 397"/>
                <a:gd name="T52" fmla="*/ 794 w 851"/>
                <a:gd name="T53" fmla="*/ 113 h 397"/>
                <a:gd name="T54" fmla="*/ 794 w 851"/>
                <a:gd name="T55" fmla="*/ 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1" h="397">
                  <a:moveTo>
                    <a:pt x="794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738" y="397"/>
                  </a:lnTo>
                  <a:lnTo>
                    <a:pt x="738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63"/>
            <p:cNvSpPr>
              <a:spLocks/>
            </p:cNvSpPr>
            <p:nvPr/>
          </p:nvSpPr>
          <p:spPr bwMode="auto">
            <a:xfrm>
              <a:off x="2287" y="5336"/>
              <a:ext cx="170" cy="340"/>
            </a:xfrm>
            <a:custGeom>
              <a:avLst/>
              <a:gdLst>
                <a:gd name="T0" fmla="*/ 0 w 170"/>
                <a:gd name="T1" fmla="*/ 57 h 340"/>
                <a:gd name="T2" fmla="*/ 0 w 170"/>
                <a:gd name="T3" fmla="*/ 340 h 340"/>
                <a:gd name="T4" fmla="*/ 113 w 170"/>
                <a:gd name="T5" fmla="*/ 340 h 340"/>
                <a:gd name="T6" fmla="*/ 113 w 170"/>
                <a:gd name="T7" fmla="*/ 170 h 340"/>
                <a:gd name="T8" fmla="*/ 170 w 170"/>
                <a:gd name="T9" fmla="*/ 170 h 340"/>
                <a:gd name="T10" fmla="*/ 170 w 170"/>
                <a:gd name="T11" fmla="*/ 57 h 340"/>
                <a:gd name="T12" fmla="*/ 57 w 170"/>
                <a:gd name="T13" fmla="*/ 57 h 340"/>
                <a:gd name="T14" fmla="*/ 57 w 170"/>
                <a:gd name="T15" fmla="*/ 0 h 340"/>
                <a:gd name="T16" fmla="*/ 0 w 170"/>
                <a:gd name="T17" fmla="*/ 0 h 340"/>
                <a:gd name="T18" fmla="*/ 0 w 170"/>
                <a:gd name="T1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340">
                  <a:moveTo>
                    <a:pt x="0" y="5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64"/>
            <p:cNvSpPr>
              <a:spLocks/>
            </p:cNvSpPr>
            <p:nvPr/>
          </p:nvSpPr>
          <p:spPr bwMode="auto">
            <a:xfrm>
              <a:off x="1777" y="5279"/>
              <a:ext cx="1587" cy="2665"/>
            </a:xfrm>
            <a:custGeom>
              <a:avLst/>
              <a:gdLst>
                <a:gd name="T0" fmla="*/ 0 w 1587"/>
                <a:gd name="T1" fmla="*/ 454 h 2665"/>
                <a:gd name="T2" fmla="*/ 56 w 1587"/>
                <a:gd name="T3" fmla="*/ 397 h 2665"/>
                <a:gd name="T4" fmla="*/ 113 w 1587"/>
                <a:gd name="T5" fmla="*/ 341 h 2665"/>
                <a:gd name="T6" fmla="*/ 170 w 1587"/>
                <a:gd name="T7" fmla="*/ 284 h 2665"/>
                <a:gd name="T8" fmla="*/ 226 w 1587"/>
                <a:gd name="T9" fmla="*/ 227 h 2665"/>
                <a:gd name="T10" fmla="*/ 283 w 1587"/>
                <a:gd name="T11" fmla="*/ 171 h 2665"/>
                <a:gd name="T12" fmla="*/ 340 w 1587"/>
                <a:gd name="T13" fmla="*/ 57 h 2665"/>
                <a:gd name="T14" fmla="*/ 453 w 1587"/>
                <a:gd name="T15" fmla="*/ 0 h 2665"/>
                <a:gd name="T16" fmla="*/ 510 w 1587"/>
                <a:gd name="T17" fmla="*/ 57 h 2665"/>
                <a:gd name="T18" fmla="*/ 737 w 1587"/>
                <a:gd name="T19" fmla="*/ 397 h 2665"/>
                <a:gd name="T20" fmla="*/ 793 w 1587"/>
                <a:gd name="T21" fmla="*/ 567 h 2665"/>
                <a:gd name="T22" fmla="*/ 850 w 1587"/>
                <a:gd name="T23" fmla="*/ 738 h 2665"/>
                <a:gd name="T24" fmla="*/ 1020 w 1587"/>
                <a:gd name="T25" fmla="*/ 908 h 2665"/>
                <a:gd name="T26" fmla="*/ 1134 w 1587"/>
                <a:gd name="T27" fmla="*/ 1021 h 2665"/>
                <a:gd name="T28" fmla="*/ 1190 w 1587"/>
                <a:gd name="T29" fmla="*/ 1078 h 2665"/>
                <a:gd name="T30" fmla="*/ 1247 w 1587"/>
                <a:gd name="T31" fmla="*/ 1134 h 2665"/>
                <a:gd name="T32" fmla="*/ 1360 w 1587"/>
                <a:gd name="T33" fmla="*/ 1191 h 2665"/>
                <a:gd name="T34" fmla="*/ 1417 w 1587"/>
                <a:gd name="T35" fmla="*/ 1418 h 2665"/>
                <a:gd name="T36" fmla="*/ 1474 w 1587"/>
                <a:gd name="T37" fmla="*/ 1531 h 2665"/>
                <a:gd name="T38" fmla="*/ 1587 w 1587"/>
                <a:gd name="T39" fmla="*/ 1588 h 2665"/>
                <a:gd name="T40" fmla="*/ 1531 w 1587"/>
                <a:gd name="T41" fmla="*/ 1758 h 2665"/>
                <a:gd name="T42" fmla="*/ 1474 w 1587"/>
                <a:gd name="T43" fmla="*/ 1872 h 2665"/>
                <a:gd name="T44" fmla="*/ 1417 w 1587"/>
                <a:gd name="T45" fmla="*/ 1985 h 2665"/>
                <a:gd name="T46" fmla="*/ 1360 w 1587"/>
                <a:gd name="T47" fmla="*/ 2042 h 2665"/>
                <a:gd name="T48" fmla="*/ 1304 w 1587"/>
                <a:gd name="T49" fmla="*/ 2098 h 2665"/>
                <a:gd name="T50" fmla="*/ 1247 w 1587"/>
                <a:gd name="T51" fmla="*/ 2382 h 2665"/>
                <a:gd name="T52" fmla="*/ 1190 w 1587"/>
                <a:gd name="T53" fmla="*/ 2495 h 2665"/>
                <a:gd name="T54" fmla="*/ 963 w 1587"/>
                <a:gd name="T55" fmla="*/ 2552 h 2665"/>
                <a:gd name="T56" fmla="*/ 793 w 1587"/>
                <a:gd name="T57" fmla="*/ 2665 h 2665"/>
                <a:gd name="T58" fmla="*/ 737 w 1587"/>
                <a:gd name="T59" fmla="*/ 2552 h 2665"/>
                <a:gd name="T60" fmla="*/ 680 w 1587"/>
                <a:gd name="T61" fmla="*/ 2495 h 2665"/>
                <a:gd name="T62" fmla="*/ 623 w 1587"/>
                <a:gd name="T63" fmla="*/ 2439 h 2665"/>
                <a:gd name="T64" fmla="*/ 567 w 1587"/>
                <a:gd name="T65" fmla="*/ 2382 h 2665"/>
                <a:gd name="T66" fmla="*/ 567 w 1587"/>
                <a:gd name="T67" fmla="*/ 2268 h 2665"/>
                <a:gd name="T68" fmla="*/ 396 w 1587"/>
                <a:gd name="T69" fmla="*/ 2212 h 2665"/>
                <a:gd name="T70" fmla="*/ 340 w 1587"/>
                <a:gd name="T71" fmla="*/ 2042 h 2665"/>
                <a:gd name="T72" fmla="*/ 396 w 1587"/>
                <a:gd name="T73" fmla="*/ 1928 h 2665"/>
                <a:gd name="T74" fmla="*/ 453 w 1587"/>
                <a:gd name="T75" fmla="*/ 1872 h 2665"/>
                <a:gd name="T76" fmla="*/ 567 w 1587"/>
                <a:gd name="T77" fmla="*/ 1531 h 2665"/>
                <a:gd name="T78" fmla="*/ 510 w 1587"/>
                <a:gd name="T79" fmla="*/ 1475 h 2665"/>
                <a:gd name="T80" fmla="*/ 453 w 1587"/>
                <a:gd name="T81" fmla="*/ 1531 h 2665"/>
                <a:gd name="T82" fmla="*/ 340 w 1587"/>
                <a:gd name="T83" fmla="*/ 1248 h 2665"/>
                <a:gd name="T84" fmla="*/ 453 w 1587"/>
                <a:gd name="T85" fmla="*/ 908 h 2665"/>
                <a:gd name="T86" fmla="*/ 567 w 1587"/>
                <a:gd name="T87" fmla="*/ 851 h 2665"/>
                <a:gd name="T88" fmla="*/ 623 w 1587"/>
                <a:gd name="T89" fmla="*/ 794 h 2665"/>
                <a:gd name="T90" fmla="*/ 680 w 1587"/>
                <a:gd name="T91" fmla="*/ 624 h 2665"/>
                <a:gd name="T92" fmla="*/ 623 w 1587"/>
                <a:gd name="T93" fmla="*/ 567 h 2665"/>
                <a:gd name="T94" fmla="*/ 567 w 1587"/>
                <a:gd name="T95" fmla="*/ 511 h 2665"/>
                <a:gd name="T96" fmla="*/ 396 w 1587"/>
                <a:gd name="T97" fmla="*/ 454 h 2665"/>
                <a:gd name="T98" fmla="*/ 113 w 1587"/>
                <a:gd name="T99" fmla="*/ 511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665">
                  <a:moveTo>
                    <a:pt x="0" y="511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738"/>
                  </a:lnTo>
                  <a:lnTo>
                    <a:pt x="850" y="738"/>
                  </a:lnTo>
                  <a:lnTo>
                    <a:pt x="850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190" y="1078"/>
                  </a:lnTo>
                  <a:lnTo>
                    <a:pt x="1190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360" y="1191"/>
                  </a:lnTo>
                  <a:lnTo>
                    <a:pt x="1360" y="1418"/>
                  </a:lnTo>
                  <a:lnTo>
                    <a:pt x="1417" y="141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87" y="1588"/>
                  </a:lnTo>
                  <a:lnTo>
                    <a:pt x="1587" y="1758"/>
                  </a:lnTo>
                  <a:lnTo>
                    <a:pt x="1531" y="1758"/>
                  </a:lnTo>
                  <a:lnTo>
                    <a:pt x="1531" y="1872"/>
                  </a:lnTo>
                  <a:lnTo>
                    <a:pt x="1474" y="1872"/>
                  </a:lnTo>
                  <a:lnTo>
                    <a:pt x="1474" y="1985"/>
                  </a:lnTo>
                  <a:lnTo>
                    <a:pt x="1417" y="1985"/>
                  </a:lnTo>
                  <a:lnTo>
                    <a:pt x="1417" y="2042"/>
                  </a:lnTo>
                  <a:lnTo>
                    <a:pt x="1360" y="2042"/>
                  </a:lnTo>
                  <a:lnTo>
                    <a:pt x="1360" y="2098"/>
                  </a:lnTo>
                  <a:lnTo>
                    <a:pt x="1304" y="2098"/>
                  </a:lnTo>
                  <a:lnTo>
                    <a:pt x="1304" y="2382"/>
                  </a:lnTo>
                  <a:lnTo>
                    <a:pt x="1247" y="2382"/>
                  </a:lnTo>
                  <a:lnTo>
                    <a:pt x="1247" y="2495"/>
                  </a:lnTo>
                  <a:lnTo>
                    <a:pt x="1190" y="2495"/>
                  </a:lnTo>
                  <a:lnTo>
                    <a:pt x="1190" y="2552"/>
                  </a:lnTo>
                  <a:lnTo>
                    <a:pt x="963" y="2552"/>
                  </a:lnTo>
                  <a:lnTo>
                    <a:pt x="963" y="2665"/>
                  </a:lnTo>
                  <a:lnTo>
                    <a:pt x="793" y="2665"/>
                  </a:lnTo>
                  <a:lnTo>
                    <a:pt x="793" y="2552"/>
                  </a:lnTo>
                  <a:lnTo>
                    <a:pt x="737" y="2552"/>
                  </a:lnTo>
                  <a:lnTo>
                    <a:pt x="737" y="2495"/>
                  </a:lnTo>
                  <a:lnTo>
                    <a:pt x="680" y="2495"/>
                  </a:lnTo>
                  <a:lnTo>
                    <a:pt x="680" y="2439"/>
                  </a:lnTo>
                  <a:lnTo>
                    <a:pt x="623" y="2439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325"/>
                  </a:lnTo>
                  <a:lnTo>
                    <a:pt x="567" y="2268"/>
                  </a:lnTo>
                  <a:lnTo>
                    <a:pt x="396" y="2268"/>
                  </a:lnTo>
                  <a:lnTo>
                    <a:pt x="396" y="2212"/>
                  </a:lnTo>
                  <a:lnTo>
                    <a:pt x="340" y="2212"/>
                  </a:lnTo>
                  <a:lnTo>
                    <a:pt x="340" y="2042"/>
                  </a:lnTo>
                  <a:lnTo>
                    <a:pt x="396" y="2042"/>
                  </a:lnTo>
                  <a:lnTo>
                    <a:pt x="396" y="1928"/>
                  </a:lnTo>
                  <a:lnTo>
                    <a:pt x="453" y="1928"/>
                  </a:lnTo>
                  <a:lnTo>
                    <a:pt x="453" y="1872"/>
                  </a:lnTo>
                  <a:lnTo>
                    <a:pt x="567" y="1872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475"/>
                  </a:lnTo>
                  <a:lnTo>
                    <a:pt x="453" y="1475"/>
                  </a:lnTo>
                  <a:lnTo>
                    <a:pt x="453" y="1531"/>
                  </a:lnTo>
                  <a:lnTo>
                    <a:pt x="340" y="1531"/>
                  </a:lnTo>
                  <a:lnTo>
                    <a:pt x="340" y="1248"/>
                  </a:lnTo>
                  <a:lnTo>
                    <a:pt x="453" y="1248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94"/>
                  </a:lnTo>
                  <a:lnTo>
                    <a:pt x="680" y="79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396" y="511"/>
                  </a:lnTo>
                  <a:lnTo>
                    <a:pt x="39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65"/>
            <p:cNvSpPr>
              <a:spLocks/>
            </p:cNvSpPr>
            <p:nvPr/>
          </p:nvSpPr>
          <p:spPr bwMode="auto">
            <a:xfrm>
              <a:off x="1380" y="5960"/>
              <a:ext cx="964" cy="1531"/>
            </a:xfrm>
            <a:custGeom>
              <a:avLst/>
              <a:gdLst>
                <a:gd name="T0" fmla="*/ 170 w 964"/>
                <a:gd name="T1" fmla="*/ 57 h 1531"/>
                <a:gd name="T2" fmla="*/ 340 w 964"/>
                <a:gd name="T3" fmla="*/ 57 h 1531"/>
                <a:gd name="T4" fmla="*/ 340 w 964"/>
                <a:gd name="T5" fmla="*/ 0 h 1531"/>
                <a:gd name="T6" fmla="*/ 453 w 964"/>
                <a:gd name="T7" fmla="*/ 0 h 1531"/>
                <a:gd name="T8" fmla="*/ 453 w 964"/>
                <a:gd name="T9" fmla="*/ 113 h 1531"/>
                <a:gd name="T10" fmla="*/ 567 w 964"/>
                <a:gd name="T11" fmla="*/ 113 h 1531"/>
                <a:gd name="T12" fmla="*/ 567 w 964"/>
                <a:gd name="T13" fmla="*/ 57 h 1531"/>
                <a:gd name="T14" fmla="*/ 680 w 964"/>
                <a:gd name="T15" fmla="*/ 57 h 1531"/>
                <a:gd name="T16" fmla="*/ 680 w 964"/>
                <a:gd name="T17" fmla="*/ 170 h 1531"/>
                <a:gd name="T18" fmla="*/ 737 w 964"/>
                <a:gd name="T19" fmla="*/ 170 h 1531"/>
                <a:gd name="T20" fmla="*/ 737 w 964"/>
                <a:gd name="T21" fmla="*/ 227 h 1531"/>
                <a:gd name="T22" fmla="*/ 850 w 964"/>
                <a:gd name="T23" fmla="*/ 227 h 1531"/>
                <a:gd name="T24" fmla="*/ 850 w 964"/>
                <a:gd name="T25" fmla="*/ 567 h 1531"/>
                <a:gd name="T26" fmla="*/ 737 w 964"/>
                <a:gd name="T27" fmla="*/ 567 h 1531"/>
                <a:gd name="T28" fmla="*/ 737 w 964"/>
                <a:gd name="T29" fmla="*/ 850 h 1531"/>
                <a:gd name="T30" fmla="*/ 793 w 964"/>
                <a:gd name="T31" fmla="*/ 850 h 1531"/>
                <a:gd name="T32" fmla="*/ 850 w 964"/>
                <a:gd name="T33" fmla="*/ 850 h 1531"/>
                <a:gd name="T34" fmla="*/ 850 w 964"/>
                <a:gd name="T35" fmla="*/ 794 h 1531"/>
                <a:gd name="T36" fmla="*/ 907 w 964"/>
                <a:gd name="T37" fmla="*/ 794 h 1531"/>
                <a:gd name="T38" fmla="*/ 907 w 964"/>
                <a:gd name="T39" fmla="*/ 850 h 1531"/>
                <a:gd name="T40" fmla="*/ 964 w 964"/>
                <a:gd name="T41" fmla="*/ 850 h 1531"/>
                <a:gd name="T42" fmla="*/ 964 w 964"/>
                <a:gd name="T43" fmla="*/ 1191 h 1531"/>
                <a:gd name="T44" fmla="*/ 850 w 964"/>
                <a:gd name="T45" fmla="*/ 1191 h 1531"/>
                <a:gd name="T46" fmla="*/ 850 w 964"/>
                <a:gd name="T47" fmla="*/ 1247 h 1531"/>
                <a:gd name="T48" fmla="*/ 793 w 964"/>
                <a:gd name="T49" fmla="*/ 1247 h 1531"/>
                <a:gd name="T50" fmla="*/ 793 w 964"/>
                <a:gd name="T51" fmla="*/ 1361 h 1531"/>
                <a:gd name="T52" fmla="*/ 737 w 964"/>
                <a:gd name="T53" fmla="*/ 1361 h 1531"/>
                <a:gd name="T54" fmla="*/ 737 w 964"/>
                <a:gd name="T55" fmla="*/ 1531 h 1531"/>
                <a:gd name="T56" fmla="*/ 510 w 964"/>
                <a:gd name="T57" fmla="*/ 1531 h 1531"/>
                <a:gd name="T58" fmla="*/ 510 w 964"/>
                <a:gd name="T59" fmla="*/ 1191 h 1531"/>
                <a:gd name="T60" fmla="*/ 453 w 964"/>
                <a:gd name="T61" fmla="*/ 1191 h 1531"/>
                <a:gd name="T62" fmla="*/ 453 w 964"/>
                <a:gd name="T63" fmla="*/ 964 h 1531"/>
                <a:gd name="T64" fmla="*/ 283 w 964"/>
                <a:gd name="T65" fmla="*/ 964 h 1531"/>
                <a:gd name="T66" fmla="*/ 283 w 964"/>
                <a:gd name="T67" fmla="*/ 907 h 1531"/>
                <a:gd name="T68" fmla="*/ 170 w 964"/>
                <a:gd name="T69" fmla="*/ 907 h 1531"/>
                <a:gd name="T70" fmla="*/ 170 w 964"/>
                <a:gd name="T71" fmla="*/ 567 h 1531"/>
                <a:gd name="T72" fmla="*/ 113 w 964"/>
                <a:gd name="T73" fmla="*/ 567 h 1531"/>
                <a:gd name="T74" fmla="*/ 113 w 964"/>
                <a:gd name="T75" fmla="*/ 510 h 1531"/>
                <a:gd name="T76" fmla="*/ 56 w 964"/>
                <a:gd name="T77" fmla="*/ 510 h 1531"/>
                <a:gd name="T78" fmla="*/ 56 w 964"/>
                <a:gd name="T79" fmla="*/ 340 h 1531"/>
                <a:gd name="T80" fmla="*/ 0 w 964"/>
                <a:gd name="T81" fmla="*/ 340 h 1531"/>
                <a:gd name="T82" fmla="*/ 0 w 964"/>
                <a:gd name="T83" fmla="*/ 283 h 1531"/>
                <a:gd name="T84" fmla="*/ 0 w 964"/>
                <a:gd name="T85" fmla="*/ 227 h 1531"/>
                <a:gd name="T86" fmla="*/ 56 w 964"/>
                <a:gd name="T87" fmla="*/ 227 h 1531"/>
                <a:gd name="T88" fmla="*/ 56 w 964"/>
                <a:gd name="T89" fmla="*/ 170 h 1531"/>
                <a:gd name="T90" fmla="*/ 113 w 964"/>
                <a:gd name="T91" fmla="*/ 170 h 1531"/>
                <a:gd name="T92" fmla="*/ 113 w 964"/>
                <a:gd name="T93" fmla="*/ 113 h 1531"/>
                <a:gd name="T94" fmla="*/ 170 w 964"/>
                <a:gd name="T95" fmla="*/ 113 h 1531"/>
                <a:gd name="T96" fmla="*/ 170 w 964"/>
                <a:gd name="T97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1531">
                  <a:moveTo>
                    <a:pt x="17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247"/>
                  </a:lnTo>
                  <a:lnTo>
                    <a:pt x="793" y="1247"/>
                  </a:lnTo>
                  <a:lnTo>
                    <a:pt x="793" y="1361"/>
                  </a:lnTo>
                  <a:lnTo>
                    <a:pt x="737" y="1361"/>
                  </a:lnTo>
                  <a:lnTo>
                    <a:pt x="737" y="1531"/>
                  </a:lnTo>
                  <a:lnTo>
                    <a:pt x="510" y="1531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66"/>
            <p:cNvSpPr>
              <a:spLocks/>
            </p:cNvSpPr>
            <p:nvPr/>
          </p:nvSpPr>
          <p:spPr bwMode="auto">
            <a:xfrm>
              <a:off x="813" y="6300"/>
              <a:ext cx="1077" cy="1247"/>
            </a:xfrm>
            <a:custGeom>
              <a:avLst/>
              <a:gdLst>
                <a:gd name="T0" fmla="*/ 623 w 1077"/>
                <a:gd name="T1" fmla="*/ 0 h 1247"/>
                <a:gd name="T2" fmla="*/ 453 w 1077"/>
                <a:gd name="T3" fmla="*/ 0 h 1247"/>
                <a:gd name="T4" fmla="*/ 453 w 1077"/>
                <a:gd name="T5" fmla="*/ 57 h 1247"/>
                <a:gd name="T6" fmla="*/ 340 w 1077"/>
                <a:gd name="T7" fmla="*/ 57 h 1247"/>
                <a:gd name="T8" fmla="*/ 340 w 1077"/>
                <a:gd name="T9" fmla="*/ 113 h 1247"/>
                <a:gd name="T10" fmla="*/ 226 w 1077"/>
                <a:gd name="T11" fmla="*/ 113 h 1247"/>
                <a:gd name="T12" fmla="*/ 226 w 1077"/>
                <a:gd name="T13" fmla="*/ 170 h 1247"/>
                <a:gd name="T14" fmla="*/ 170 w 1077"/>
                <a:gd name="T15" fmla="*/ 170 h 1247"/>
                <a:gd name="T16" fmla="*/ 170 w 1077"/>
                <a:gd name="T17" fmla="*/ 284 h 1247"/>
                <a:gd name="T18" fmla="*/ 56 w 1077"/>
                <a:gd name="T19" fmla="*/ 284 h 1247"/>
                <a:gd name="T20" fmla="*/ 56 w 1077"/>
                <a:gd name="T21" fmla="*/ 397 h 1247"/>
                <a:gd name="T22" fmla="*/ 0 w 1077"/>
                <a:gd name="T23" fmla="*/ 397 h 1247"/>
                <a:gd name="T24" fmla="*/ 0 w 1077"/>
                <a:gd name="T25" fmla="*/ 454 h 1247"/>
                <a:gd name="T26" fmla="*/ 56 w 1077"/>
                <a:gd name="T27" fmla="*/ 454 h 1247"/>
                <a:gd name="T28" fmla="*/ 56 w 1077"/>
                <a:gd name="T29" fmla="*/ 510 h 1247"/>
                <a:gd name="T30" fmla="*/ 113 w 1077"/>
                <a:gd name="T31" fmla="*/ 510 h 1247"/>
                <a:gd name="T32" fmla="*/ 113 w 1077"/>
                <a:gd name="T33" fmla="*/ 567 h 1247"/>
                <a:gd name="T34" fmla="*/ 170 w 1077"/>
                <a:gd name="T35" fmla="*/ 567 h 1247"/>
                <a:gd name="T36" fmla="*/ 170 w 1077"/>
                <a:gd name="T37" fmla="*/ 624 h 1247"/>
                <a:gd name="T38" fmla="*/ 283 w 1077"/>
                <a:gd name="T39" fmla="*/ 624 h 1247"/>
                <a:gd name="T40" fmla="*/ 283 w 1077"/>
                <a:gd name="T41" fmla="*/ 680 h 1247"/>
                <a:gd name="T42" fmla="*/ 340 w 1077"/>
                <a:gd name="T43" fmla="*/ 680 h 1247"/>
                <a:gd name="T44" fmla="*/ 340 w 1077"/>
                <a:gd name="T45" fmla="*/ 907 h 1247"/>
                <a:gd name="T46" fmla="*/ 397 w 1077"/>
                <a:gd name="T47" fmla="*/ 907 h 1247"/>
                <a:gd name="T48" fmla="*/ 397 w 1077"/>
                <a:gd name="T49" fmla="*/ 1077 h 1247"/>
                <a:gd name="T50" fmla="*/ 737 w 1077"/>
                <a:gd name="T51" fmla="*/ 1077 h 1247"/>
                <a:gd name="T52" fmla="*/ 737 w 1077"/>
                <a:gd name="T53" fmla="*/ 1191 h 1247"/>
                <a:gd name="T54" fmla="*/ 793 w 1077"/>
                <a:gd name="T55" fmla="*/ 1191 h 1247"/>
                <a:gd name="T56" fmla="*/ 793 w 1077"/>
                <a:gd name="T57" fmla="*/ 1247 h 1247"/>
                <a:gd name="T58" fmla="*/ 964 w 1077"/>
                <a:gd name="T59" fmla="*/ 1247 h 1247"/>
                <a:gd name="T60" fmla="*/ 964 w 1077"/>
                <a:gd name="T61" fmla="*/ 1191 h 1247"/>
                <a:gd name="T62" fmla="*/ 1077 w 1077"/>
                <a:gd name="T63" fmla="*/ 1191 h 1247"/>
                <a:gd name="T64" fmla="*/ 1077 w 1077"/>
                <a:gd name="T65" fmla="*/ 851 h 1247"/>
                <a:gd name="T66" fmla="*/ 1020 w 1077"/>
                <a:gd name="T67" fmla="*/ 851 h 1247"/>
                <a:gd name="T68" fmla="*/ 1020 w 1077"/>
                <a:gd name="T69" fmla="*/ 624 h 1247"/>
                <a:gd name="T70" fmla="*/ 850 w 1077"/>
                <a:gd name="T71" fmla="*/ 624 h 1247"/>
                <a:gd name="T72" fmla="*/ 850 w 1077"/>
                <a:gd name="T73" fmla="*/ 567 h 1247"/>
                <a:gd name="T74" fmla="*/ 737 w 1077"/>
                <a:gd name="T75" fmla="*/ 567 h 1247"/>
                <a:gd name="T76" fmla="*/ 737 w 1077"/>
                <a:gd name="T77" fmla="*/ 227 h 1247"/>
                <a:gd name="T78" fmla="*/ 680 w 1077"/>
                <a:gd name="T79" fmla="*/ 227 h 1247"/>
                <a:gd name="T80" fmla="*/ 680 w 1077"/>
                <a:gd name="T81" fmla="*/ 170 h 1247"/>
                <a:gd name="T82" fmla="*/ 623 w 1077"/>
                <a:gd name="T83" fmla="*/ 170 h 1247"/>
                <a:gd name="T84" fmla="*/ 623 w 1077"/>
                <a:gd name="T8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247">
                  <a:moveTo>
                    <a:pt x="623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77"/>
                  </a:lnTo>
                  <a:lnTo>
                    <a:pt x="737" y="1077"/>
                  </a:lnTo>
                  <a:lnTo>
                    <a:pt x="737" y="1191"/>
                  </a:lnTo>
                  <a:lnTo>
                    <a:pt x="793" y="1191"/>
                  </a:lnTo>
                  <a:lnTo>
                    <a:pt x="793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77" y="1191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67"/>
            <p:cNvSpPr>
              <a:spLocks/>
            </p:cNvSpPr>
            <p:nvPr/>
          </p:nvSpPr>
          <p:spPr bwMode="auto">
            <a:xfrm>
              <a:off x="2400" y="4599"/>
              <a:ext cx="284" cy="397"/>
            </a:xfrm>
            <a:custGeom>
              <a:avLst/>
              <a:gdLst>
                <a:gd name="T0" fmla="*/ 170 w 284"/>
                <a:gd name="T1" fmla="*/ 0 h 397"/>
                <a:gd name="T2" fmla="*/ 284 w 284"/>
                <a:gd name="T3" fmla="*/ 0 h 397"/>
                <a:gd name="T4" fmla="*/ 284 w 284"/>
                <a:gd name="T5" fmla="*/ 170 h 397"/>
                <a:gd name="T6" fmla="*/ 227 w 284"/>
                <a:gd name="T7" fmla="*/ 170 h 397"/>
                <a:gd name="T8" fmla="*/ 227 w 284"/>
                <a:gd name="T9" fmla="*/ 284 h 397"/>
                <a:gd name="T10" fmla="*/ 114 w 284"/>
                <a:gd name="T11" fmla="*/ 284 h 397"/>
                <a:gd name="T12" fmla="*/ 114 w 284"/>
                <a:gd name="T13" fmla="*/ 397 h 397"/>
                <a:gd name="T14" fmla="*/ 57 w 284"/>
                <a:gd name="T15" fmla="*/ 397 h 397"/>
                <a:gd name="T16" fmla="*/ 57 w 284"/>
                <a:gd name="T17" fmla="*/ 340 h 397"/>
                <a:gd name="T18" fmla="*/ 0 w 284"/>
                <a:gd name="T19" fmla="*/ 340 h 397"/>
                <a:gd name="T20" fmla="*/ 0 w 284"/>
                <a:gd name="T21" fmla="*/ 284 h 397"/>
                <a:gd name="T22" fmla="*/ 57 w 284"/>
                <a:gd name="T23" fmla="*/ 284 h 397"/>
                <a:gd name="T24" fmla="*/ 57 w 284"/>
                <a:gd name="T25" fmla="*/ 170 h 397"/>
                <a:gd name="T26" fmla="*/ 114 w 284"/>
                <a:gd name="T27" fmla="*/ 170 h 397"/>
                <a:gd name="T28" fmla="*/ 114 w 284"/>
                <a:gd name="T29" fmla="*/ 113 h 397"/>
                <a:gd name="T30" fmla="*/ 170 w 284"/>
                <a:gd name="T31" fmla="*/ 113 h 397"/>
                <a:gd name="T32" fmla="*/ 170 w 284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97">
                  <a:moveTo>
                    <a:pt x="170" y="0"/>
                  </a:move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69"/>
            <p:cNvSpPr>
              <a:spLocks/>
            </p:cNvSpPr>
            <p:nvPr/>
          </p:nvSpPr>
          <p:spPr bwMode="auto">
            <a:xfrm>
              <a:off x="2117" y="4769"/>
              <a:ext cx="1134" cy="1701"/>
            </a:xfrm>
            <a:custGeom>
              <a:avLst/>
              <a:gdLst>
                <a:gd name="T0" fmla="*/ 907 w 1134"/>
                <a:gd name="T1" fmla="*/ 1701 h 1701"/>
                <a:gd name="T2" fmla="*/ 850 w 1134"/>
                <a:gd name="T3" fmla="*/ 1644 h 1701"/>
                <a:gd name="T4" fmla="*/ 794 w 1134"/>
                <a:gd name="T5" fmla="*/ 1588 h 1701"/>
                <a:gd name="T6" fmla="*/ 680 w 1134"/>
                <a:gd name="T7" fmla="*/ 1531 h 1701"/>
                <a:gd name="T8" fmla="*/ 510 w 1134"/>
                <a:gd name="T9" fmla="*/ 1418 h 1701"/>
                <a:gd name="T10" fmla="*/ 453 w 1134"/>
                <a:gd name="T11" fmla="*/ 1248 h 1701"/>
                <a:gd name="T12" fmla="*/ 397 w 1134"/>
                <a:gd name="T13" fmla="*/ 1077 h 1701"/>
                <a:gd name="T14" fmla="*/ 283 w 1134"/>
                <a:gd name="T15" fmla="*/ 907 h 1701"/>
                <a:gd name="T16" fmla="*/ 283 w 1134"/>
                <a:gd name="T17" fmla="*/ 737 h 1701"/>
                <a:gd name="T18" fmla="*/ 340 w 1134"/>
                <a:gd name="T19" fmla="*/ 624 h 1701"/>
                <a:gd name="T20" fmla="*/ 227 w 1134"/>
                <a:gd name="T21" fmla="*/ 567 h 1701"/>
                <a:gd name="T22" fmla="*/ 113 w 1134"/>
                <a:gd name="T23" fmla="*/ 510 h 1701"/>
                <a:gd name="T24" fmla="*/ 0 w 1134"/>
                <a:gd name="T25" fmla="*/ 454 h 1701"/>
                <a:gd name="T26" fmla="*/ 56 w 1134"/>
                <a:gd name="T27" fmla="*/ 397 h 1701"/>
                <a:gd name="T28" fmla="*/ 113 w 1134"/>
                <a:gd name="T29" fmla="*/ 284 h 1701"/>
                <a:gd name="T30" fmla="*/ 227 w 1134"/>
                <a:gd name="T31" fmla="*/ 170 h 1701"/>
                <a:gd name="T32" fmla="*/ 340 w 1134"/>
                <a:gd name="T33" fmla="*/ 227 h 1701"/>
                <a:gd name="T34" fmla="*/ 397 w 1134"/>
                <a:gd name="T35" fmla="*/ 114 h 1701"/>
                <a:gd name="T36" fmla="*/ 510 w 1134"/>
                <a:gd name="T37" fmla="*/ 0 h 1701"/>
                <a:gd name="T38" fmla="*/ 623 w 1134"/>
                <a:gd name="T39" fmla="*/ 57 h 1701"/>
                <a:gd name="T40" fmla="*/ 680 w 1134"/>
                <a:gd name="T41" fmla="*/ 114 h 1701"/>
                <a:gd name="T42" fmla="*/ 850 w 1134"/>
                <a:gd name="T43" fmla="*/ 170 h 1701"/>
                <a:gd name="T44" fmla="*/ 1020 w 1134"/>
                <a:gd name="T45" fmla="*/ 510 h 1701"/>
                <a:gd name="T46" fmla="*/ 1134 w 1134"/>
                <a:gd name="T47" fmla="*/ 624 h 1701"/>
                <a:gd name="T48" fmla="*/ 1077 w 1134"/>
                <a:gd name="T49" fmla="*/ 1077 h 1701"/>
                <a:gd name="T50" fmla="*/ 1020 w 1134"/>
                <a:gd name="T51" fmla="*/ 1191 h 1701"/>
                <a:gd name="T52" fmla="*/ 964 w 1134"/>
                <a:gd name="T53" fmla="*/ 1248 h 1701"/>
                <a:gd name="T54" fmla="*/ 907 w 1134"/>
                <a:gd name="T55" fmla="*/ 1304 h 1701"/>
                <a:gd name="T56" fmla="*/ 964 w 1134"/>
                <a:gd name="T57" fmla="*/ 1361 h 1701"/>
                <a:gd name="T58" fmla="*/ 1020 w 1134"/>
                <a:gd name="T59" fmla="*/ 1418 h 1701"/>
                <a:gd name="T60" fmla="*/ 1077 w 1134"/>
                <a:gd name="T61" fmla="*/ 1644 h 1701"/>
                <a:gd name="T62" fmla="*/ 1020 w 1134"/>
                <a:gd name="T6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701">
                  <a:moveTo>
                    <a:pt x="1020" y="1701"/>
                  </a:moveTo>
                  <a:lnTo>
                    <a:pt x="907" y="170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588"/>
                  </a:lnTo>
                  <a:lnTo>
                    <a:pt x="794" y="1588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453" y="1248"/>
                  </a:lnTo>
                  <a:lnTo>
                    <a:pt x="453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1020" y="170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907" y="1248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1077" y="1418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70"/>
            <p:cNvSpPr>
              <a:spLocks/>
            </p:cNvSpPr>
            <p:nvPr/>
          </p:nvSpPr>
          <p:spPr bwMode="auto">
            <a:xfrm>
              <a:off x="2684" y="4202"/>
              <a:ext cx="680" cy="737"/>
            </a:xfrm>
            <a:custGeom>
              <a:avLst/>
              <a:gdLst>
                <a:gd name="T0" fmla="*/ 0 w 680"/>
                <a:gd name="T1" fmla="*/ 454 h 737"/>
                <a:gd name="T2" fmla="*/ 56 w 680"/>
                <a:gd name="T3" fmla="*/ 454 h 737"/>
                <a:gd name="T4" fmla="*/ 56 w 680"/>
                <a:gd name="T5" fmla="*/ 397 h 737"/>
                <a:gd name="T6" fmla="*/ 227 w 680"/>
                <a:gd name="T7" fmla="*/ 397 h 737"/>
                <a:gd name="T8" fmla="*/ 227 w 680"/>
                <a:gd name="T9" fmla="*/ 284 h 737"/>
                <a:gd name="T10" fmla="*/ 283 w 680"/>
                <a:gd name="T11" fmla="*/ 284 h 737"/>
                <a:gd name="T12" fmla="*/ 283 w 680"/>
                <a:gd name="T13" fmla="*/ 227 h 737"/>
                <a:gd name="T14" fmla="*/ 340 w 680"/>
                <a:gd name="T15" fmla="*/ 227 h 737"/>
                <a:gd name="T16" fmla="*/ 340 w 680"/>
                <a:gd name="T17" fmla="*/ 114 h 737"/>
                <a:gd name="T18" fmla="*/ 453 w 680"/>
                <a:gd name="T19" fmla="*/ 114 h 737"/>
                <a:gd name="T20" fmla="*/ 453 w 680"/>
                <a:gd name="T21" fmla="*/ 57 h 737"/>
                <a:gd name="T22" fmla="*/ 567 w 680"/>
                <a:gd name="T23" fmla="*/ 57 h 737"/>
                <a:gd name="T24" fmla="*/ 567 w 680"/>
                <a:gd name="T25" fmla="*/ 0 h 737"/>
                <a:gd name="T26" fmla="*/ 624 w 680"/>
                <a:gd name="T27" fmla="*/ 0 h 737"/>
                <a:gd name="T28" fmla="*/ 624 w 680"/>
                <a:gd name="T29" fmla="*/ 57 h 737"/>
                <a:gd name="T30" fmla="*/ 680 w 680"/>
                <a:gd name="T31" fmla="*/ 57 h 737"/>
                <a:gd name="T32" fmla="*/ 680 w 680"/>
                <a:gd name="T33" fmla="*/ 114 h 737"/>
                <a:gd name="T34" fmla="*/ 624 w 680"/>
                <a:gd name="T35" fmla="*/ 114 h 737"/>
                <a:gd name="T36" fmla="*/ 624 w 680"/>
                <a:gd name="T37" fmla="*/ 170 h 737"/>
                <a:gd name="T38" fmla="*/ 624 w 680"/>
                <a:gd name="T39" fmla="*/ 227 h 737"/>
                <a:gd name="T40" fmla="*/ 453 w 680"/>
                <a:gd name="T41" fmla="*/ 227 h 737"/>
                <a:gd name="T42" fmla="*/ 453 w 680"/>
                <a:gd name="T43" fmla="*/ 340 h 737"/>
                <a:gd name="T44" fmla="*/ 567 w 680"/>
                <a:gd name="T45" fmla="*/ 340 h 737"/>
                <a:gd name="T46" fmla="*/ 567 w 680"/>
                <a:gd name="T47" fmla="*/ 624 h 737"/>
                <a:gd name="T48" fmla="*/ 510 w 680"/>
                <a:gd name="T49" fmla="*/ 624 h 737"/>
                <a:gd name="T50" fmla="*/ 510 w 680"/>
                <a:gd name="T51" fmla="*/ 681 h 737"/>
                <a:gd name="T52" fmla="*/ 510 w 680"/>
                <a:gd name="T53" fmla="*/ 737 h 737"/>
                <a:gd name="T54" fmla="*/ 283 w 680"/>
                <a:gd name="T55" fmla="*/ 737 h 737"/>
                <a:gd name="T56" fmla="*/ 283 w 680"/>
                <a:gd name="T57" fmla="*/ 681 h 737"/>
                <a:gd name="T58" fmla="*/ 113 w 680"/>
                <a:gd name="T59" fmla="*/ 681 h 737"/>
                <a:gd name="T60" fmla="*/ 113 w 680"/>
                <a:gd name="T61" fmla="*/ 624 h 737"/>
                <a:gd name="T62" fmla="*/ 56 w 680"/>
                <a:gd name="T63" fmla="*/ 624 h 737"/>
                <a:gd name="T64" fmla="*/ 56 w 680"/>
                <a:gd name="T65" fmla="*/ 567 h 737"/>
                <a:gd name="T66" fmla="*/ 0 w 680"/>
                <a:gd name="T67" fmla="*/ 567 h 737"/>
                <a:gd name="T68" fmla="*/ 0 w 680"/>
                <a:gd name="T69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0" y="454"/>
                  </a:moveTo>
                  <a:lnTo>
                    <a:pt x="56" y="454"/>
                  </a:lnTo>
                  <a:lnTo>
                    <a:pt x="56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71"/>
            <p:cNvSpPr>
              <a:spLocks/>
            </p:cNvSpPr>
            <p:nvPr/>
          </p:nvSpPr>
          <p:spPr bwMode="auto">
            <a:xfrm>
              <a:off x="2854" y="3635"/>
              <a:ext cx="624" cy="624"/>
            </a:xfrm>
            <a:custGeom>
              <a:avLst/>
              <a:gdLst>
                <a:gd name="T0" fmla="*/ 170 w 624"/>
                <a:gd name="T1" fmla="*/ 113 h 624"/>
                <a:gd name="T2" fmla="*/ 227 w 624"/>
                <a:gd name="T3" fmla="*/ 113 h 624"/>
                <a:gd name="T4" fmla="*/ 227 w 624"/>
                <a:gd name="T5" fmla="*/ 57 h 624"/>
                <a:gd name="T6" fmla="*/ 283 w 624"/>
                <a:gd name="T7" fmla="*/ 57 h 624"/>
                <a:gd name="T8" fmla="*/ 283 w 624"/>
                <a:gd name="T9" fmla="*/ 0 h 624"/>
                <a:gd name="T10" fmla="*/ 454 w 624"/>
                <a:gd name="T11" fmla="*/ 0 h 624"/>
                <a:gd name="T12" fmla="*/ 454 w 624"/>
                <a:gd name="T13" fmla="*/ 57 h 624"/>
                <a:gd name="T14" fmla="*/ 624 w 624"/>
                <a:gd name="T15" fmla="*/ 57 h 624"/>
                <a:gd name="T16" fmla="*/ 624 w 624"/>
                <a:gd name="T17" fmla="*/ 170 h 624"/>
                <a:gd name="T18" fmla="*/ 567 w 624"/>
                <a:gd name="T19" fmla="*/ 170 h 624"/>
                <a:gd name="T20" fmla="*/ 567 w 624"/>
                <a:gd name="T21" fmla="*/ 340 h 624"/>
                <a:gd name="T22" fmla="*/ 510 w 624"/>
                <a:gd name="T23" fmla="*/ 340 h 624"/>
                <a:gd name="T24" fmla="*/ 510 w 624"/>
                <a:gd name="T25" fmla="*/ 624 h 624"/>
                <a:gd name="T26" fmla="*/ 454 w 624"/>
                <a:gd name="T27" fmla="*/ 624 h 624"/>
                <a:gd name="T28" fmla="*/ 454 w 624"/>
                <a:gd name="T29" fmla="*/ 567 h 624"/>
                <a:gd name="T30" fmla="*/ 397 w 624"/>
                <a:gd name="T31" fmla="*/ 567 h 624"/>
                <a:gd name="T32" fmla="*/ 397 w 624"/>
                <a:gd name="T33" fmla="*/ 624 h 624"/>
                <a:gd name="T34" fmla="*/ 340 w 624"/>
                <a:gd name="T35" fmla="*/ 624 h 624"/>
                <a:gd name="T36" fmla="*/ 340 w 624"/>
                <a:gd name="T37" fmla="*/ 567 h 624"/>
                <a:gd name="T38" fmla="*/ 227 w 624"/>
                <a:gd name="T39" fmla="*/ 567 h 624"/>
                <a:gd name="T40" fmla="*/ 227 w 624"/>
                <a:gd name="T41" fmla="*/ 510 h 624"/>
                <a:gd name="T42" fmla="*/ 0 w 624"/>
                <a:gd name="T43" fmla="*/ 510 h 624"/>
                <a:gd name="T44" fmla="*/ 0 w 624"/>
                <a:gd name="T45" fmla="*/ 397 h 624"/>
                <a:gd name="T46" fmla="*/ 57 w 624"/>
                <a:gd name="T47" fmla="*/ 397 h 624"/>
                <a:gd name="T48" fmla="*/ 57 w 624"/>
                <a:gd name="T49" fmla="*/ 227 h 624"/>
                <a:gd name="T50" fmla="*/ 113 w 624"/>
                <a:gd name="T51" fmla="*/ 227 h 624"/>
                <a:gd name="T52" fmla="*/ 113 w 624"/>
                <a:gd name="T53" fmla="*/ 113 h 624"/>
                <a:gd name="T54" fmla="*/ 170 w 624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170" y="113"/>
                  </a:move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17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72"/>
            <p:cNvSpPr>
              <a:spLocks/>
            </p:cNvSpPr>
            <p:nvPr/>
          </p:nvSpPr>
          <p:spPr bwMode="auto">
            <a:xfrm>
              <a:off x="2627" y="4145"/>
              <a:ext cx="567" cy="511"/>
            </a:xfrm>
            <a:custGeom>
              <a:avLst/>
              <a:gdLst>
                <a:gd name="T0" fmla="*/ 170 w 567"/>
                <a:gd name="T1" fmla="*/ 0 h 511"/>
                <a:gd name="T2" fmla="*/ 170 w 567"/>
                <a:gd name="T3" fmla="*/ 114 h 511"/>
                <a:gd name="T4" fmla="*/ 113 w 567"/>
                <a:gd name="T5" fmla="*/ 114 h 511"/>
                <a:gd name="T6" fmla="*/ 113 w 567"/>
                <a:gd name="T7" fmla="*/ 284 h 511"/>
                <a:gd name="T8" fmla="*/ 57 w 567"/>
                <a:gd name="T9" fmla="*/ 284 h 511"/>
                <a:gd name="T10" fmla="*/ 57 w 567"/>
                <a:gd name="T11" fmla="*/ 341 h 511"/>
                <a:gd name="T12" fmla="*/ 0 w 567"/>
                <a:gd name="T13" fmla="*/ 341 h 511"/>
                <a:gd name="T14" fmla="*/ 0 w 567"/>
                <a:gd name="T15" fmla="*/ 454 h 511"/>
                <a:gd name="T16" fmla="*/ 57 w 567"/>
                <a:gd name="T17" fmla="*/ 454 h 511"/>
                <a:gd name="T18" fmla="*/ 57 w 567"/>
                <a:gd name="T19" fmla="*/ 511 h 511"/>
                <a:gd name="T20" fmla="*/ 113 w 567"/>
                <a:gd name="T21" fmla="*/ 511 h 511"/>
                <a:gd name="T22" fmla="*/ 113 w 567"/>
                <a:gd name="T23" fmla="*/ 454 h 511"/>
                <a:gd name="T24" fmla="*/ 284 w 567"/>
                <a:gd name="T25" fmla="*/ 454 h 511"/>
                <a:gd name="T26" fmla="*/ 284 w 567"/>
                <a:gd name="T27" fmla="*/ 341 h 511"/>
                <a:gd name="T28" fmla="*/ 340 w 567"/>
                <a:gd name="T29" fmla="*/ 341 h 511"/>
                <a:gd name="T30" fmla="*/ 340 w 567"/>
                <a:gd name="T31" fmla="*/ 284 h 511"/>
                <a:gd name="T32" fmla="*/ 397 w 567"/>
                <a:gd name="T33" fmla="*/ 284 h 511"/>
                <a:gd name="T34" fmla="*/ 397 w 567"/>
                <a:gd name="T35" fmla="*/ 171 h 511"/>
                <a:gd name="T36" fmla="*/ 510 w 567"/>
                <a:gd name="T37" fmla="*/ 171 h 511"/>
                <a:gd name="T38" fmla="*/ 510 w 567"/>
                <a:gd name="T39" fmla="*/ 114 h 511"/>
                <a:gd name="T40" fmla="*/ 567 w 567"/>
                <a:gd name="T41" fmla="*/ 114 h 511"/>
                <a:gd name="T42" fmla="*/ 567 w 567"/>
                <a:gd name="T43" fmla="*/ 57 h 511"/>
                <a:gd name="T44" fmla="*/ 454 w 567"/>
                <a:gd name="T45" fmla="*/ 57 h 511"/>
                <a:gd name="T46" fmla="*/ 454 w 567"/>
                <a:gd name="T47" fmla="*/ 0 h 511"/>
                <a:gd name="T48" fmla="*/ 170 w 567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11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284" y="45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73"/>
            <p:cNvSpPr>
              <a:spLocks/>
            </p:cNvSpPr>
            <p:nvPr/>
          </p:nvSpPr>
          <p:spPr bwMode="auto">
            <a:xfrm>
              <a:off x="3591" y="2161"/>
              <a:ext cx="624" cy="340"/>
            </a:xfrm>
            <a:custGeom>
              <a:avLst/>
              <a:gdLst>
                <a:gd name="T0" fmla="*/ 0 w 624"/>
                <a:gd name="T1" fmla="*/ 57 h 340"/>
                <a:gd name="T2" fmla="*/ 0 w 624"/>
                <a:gd name="T3" fmla="*/ 170 h 340"/>
                <a:gd name="T4" fmla="*/ 57 w 624"/>
                <a:gd name="T5" fmla="*/ 170 h 340"/>
                <a:gd name="T6" fmla="*/ 57 w 624"/>
                <a:gd name="T7" fmla="*/ 227 h 340"/>
                <a:gd name="T8" fmla="*/ 170 w 624"/>
                <a:gd name="T9" fmla="*/ 227 h 340"/>
                <a:gd name="T10" fmla="*/ 170 w 624"/>
                <a:gd name="T11" fmla="*/ 340 h 340"/>
                <a:gd name="T12" fmla="*/ 227 w 624"/>
                <a:gd name="T13" fmla="*/ 340 h 340"/>
                <a:gd name="T14" fmla="*/ 340 w 624"/>
                <a:gd name="T15" fmla="*/ 340 h 340"/>
                <a:gd name="T16" fmla="*/ 340 w 624"/>
                <a:gd name="T17" fmla="*/ 283 h 340"/>
                <a:gd name="T18" fmla="*/ 567 w 624"/>
                <a:gd name="T19" fmla="*/ 283 h 340"/>
                <a:gd name="T20" fmla="*/ 567 w 624"/>
                <a:gd name="T21" fmla="*/ 227 h 340"/>
                <a:gd name="T22" fmla="*/ 624 w 624"/>
                <a:gd name="T23" fmla="*/ 227 h 340"/>
                <a:gd name="T24" fmla="*/ 624 w 624"/>
                <a:gd name="T25" fmla="*/ 0 h 340"/>
                <a:gd name="T26" fmla="*/ 567 w 624"/>
                <a:gd name="T27" fmla="*/ 0 h 340"/>
                <a:gd name="T28" fmla="*/ 567 w 624"/>
                <a:gd name="T29" fmla="*/ 57 h 340"/>
                <a:gd name="T30" fmla="*/ 510 w 624"/>
                <a:gd name="T31" fmla="*/ 57 h 340"/>
                <a:gd name="T32" fmla="*/ 510 w 624"/>
                <a:gd name="T33" fmla="*/ 113 h 340"/>
                <a:gd name="T34" fmla="*/ 397 w 624"/>
                <a:gd name="T35" fmla="*/ 113 h 340"/>
                <a:gd name="T36" fmla="*/ 397 w 624"/>
                <a:gd name="T37" fmla="*/ 57 h 340"/>
                <a:gd name="T38" fmla="*/ 284 w 624"/>
                <a:gd name="T39" fmla="*/ 57 h 340"/>
                <a:gd name="T40" fmla="*/ 284 w 624"/>
                <a:gd name="T41" fmla="*/ 113 h 340"/>
                <a:gd name="T42" fmla="*/ 113 w 624"/>
                <a:gd name="T43" fmla="*/ 113 h 340"/>
                <a:gd name="T44" fmla="*/ 113 w 624"/>
                <a:gd name="T45" fmla="*/ 57 h 340"/>
                <a:gd name="T46" fmla="*/ 57 w 624"/>
                <a:gd name="T47" fmla="*/ 57 h 340"/>
                <a:gd name="T48" fmla="*/ 0 w 624"/>
                <a:gd name="T4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0" y="5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74"/>
            <p:cNvSpPr>
              <a:spLocks/>
            </p:cNvSpPr>
            <p:nvPr/>
          </p:nvSpPr>
          <p:spPr bwMode="auto">
            <a:xfrm>
              <a:off x="3308" y="2898"/>
              <a:ext cx="680" cy="567"/>
            </a:xfrm>
            <a:custGeom>
              <a:avLst/>
              <a:gdLst>
                <a:gd name="T0" fmla="*/ 56 w 680"/>
                <a:gd name="T1" fmla="*/ 0 h 567"/>
                <a:gd name="T2" fmla="*/ 56 w 680"/>
                <a:gd name="T3" fmla="*/ 340 h 567"/>
                <a:gd name="T4" fmla="*/ 0 w 680"/>
                <a:gd name="T5" fmla="*/ 340 h 567"/>
                <a:gd name="T6" fmla="*/ 0 w 680"/>
                <a:gd name="T7" fmla="*/ 397 h 567"/>
                <a:gd name="T8" fmla="*/ 113 w 680"/>
                <a:gd name="T9" fmla="*/ 397 h 567"/>
                <a:gd name="T10" fmla="*/ 113 w 680"/>
                <a:gd name="T11" fmla="*/ 454 h 567"/>
                <a:gd name="T12" fmla="*/ 170 w 680"/>
                <a:gd name="T13" fmla="*/ 454 h 567"/>
                <a:gd name="T14" fmla="*/ 170 w 680"/>
                <a:gd name="T15" fmla="*/ 567 h 567"/>
                <a:gd name="T16" fmla="*/ 283 w 680"/>
                <a:gd name="T17" fmla="*/ 567 h 567"/>
                <a:gd name="T18" fmla="*/ 283 w 680"/>
                <a:gd name="T19" fmla="*/ 510 h 567"/>
                <a:gd name="T20" fmla="*/ 340 w 680"/>
                <a:gd name="T21" fmla="*/ 510 h 567"/>
                <a:gd name="T22" fmla="*/ 340 w 680"/>
                <a:gd name="T23" fmla="*/ 454 h 567"/>
                <a:gd name="T24" fmla="*/ 396 w 680"/>
                <a:gd name="T25" fmla="*/ 454 h 567"/>
                <a:gd name="T26" fmla="*/ 396 w 680"/>
                <a:gd name="T27" fmla="*/ 397 h 567"/>
                <a:gd name="T28" fmla="*/ 623 w 680"/>
                <a:gd name="T29" fmla="*/ 397 h 567"/>
                <a:gd name="T30" fmla="*/ 623 w 680"/>
                <a:gd name="T31" fmla="*/ 340 h 567"/>
                <a:gd name="T32" fmla="*/ 680 w 680"/>
                <a:gd name="T33" fmla="*/ 340 h 567"/>
                <a:gd name="T34" fmla="*/ 680 w 680"/>
                <a:gd name="T35" fmla="*/ 283 h 567"/>
                <a:gd name="T36" fmla="*/ 510 w 680"/>
                <a:gd name="T37" fmla="*/ 283 h 567"/>
                <a:gd name="T38" fmla="*/ 510 w 680"/>
                <a:gd name="T39" fmla="*/ 170 h 567"/>
                <a:gd name="T40" fmla="*/ 453 w 680"/>
                <a:gd name="T41" fmla="*/ 170 h 567"/>
                <a:gd name="T42" fmla="*/ 453 w 680"/>
                <a:gd name="T43" fmla="*/ 57 h 567"/>
                <a:gd name="T44" fmla="*/ 170 w 680"/>
                <a:gd name="T45" fmla="*/ 57 h 567"/>
                <a:gd name="T46" fmla="*/ 170 w 680"/>
                <a:gd name="T47" fmla="*/ 0 h 567"/>
                <a:gd name="T48" fmla="*/ 113 w 680"/>
                <a:gd name="T49" fmla="*/ 0 h 567"/>
                <a:gd name="T50" fmla="*/ 56 w 680"/>
                <a:gd name="T5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67">
                  <a:moveTo>
                    <a:pt x="56" y="0"/>
                  </a:move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6" y="454"/>
                  </a:lnTo>
                  <a:lnTo>
                    <a:pt x="396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78"/>
            <p:cNvSpPr>
              <a:spLocks/>
            </p:cNvSpPr>
            <p:nvPr/>
          </p:nvSpPr>
          <p:spPr bwMode="auto">
            <a:xfrm>
              <a:off x="2967" y="3181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57 w 567"/>
                <a:gd name="T3" fmla="*/ 0 h 567"/>
                <a:gd name="T4" fmla="*/ 57 w 567"/>
                <a:gd name="T5" fmla="*/ 114 h 567"/>
                <a:gd name="T6" fmla="*/ 0 w 567"/>
                <a:gd name="T7" fmla="*/ 114 h 567"/>
                <a:gd name="T8" fmla="*/ 0 w 567"/>
                <a:gd name="T9" fmla="*/ 284 h 567"/>
                <a:gd name="T10" fmla="*/ 57 w 567"/>
                <a:gd name="T11" fmla="*/ 284 h 567"/>
                <a:gd name="T12" fmla="*/ 57 w 567"/>
                <a:gd name="T13" fmla="*/ 454 h 567"/>
                <a:gd name="T14" fmla="*/ 0 w 567"/>
                <a:gd name="T15" fmla="*/ 454 h 567"/>
                <a:gd name="T16" fmla="*/ 0 w 567"/>
                <a:gd name="T17" fmla="*/ 567 h 567"/>
                <a:gd name="T18" fmla="*/ 114 w 567"/>
                <a:gd name="T19" fmla="*/ 567 h 567"/>
                <a:gd name="T20" fmla="*/ 114 w 567"/>
                <a:gd name="T21" fmla="*/ 511 h 567"/>
                <a:gd name="T22" fmla="*/ 170 w 567"/>
                <a:gd name="T23" fmla="*/ 511 h 567"/>
                <a:gd name="T24" fmla="*/ 170 w 567"/>
                <a:gd name="T25" fmla="*/ 454 h 567"/>
                <a:gd name="T26" fmla="*/ 341 w 567"/>
                <a:gd name="T27" fmla="*/ 454 h 567"/>
                <a:gd name="T28" fmla="*/ 341 w 567"/>
                <a:gd name="T29" fmla="*/ 511 h 567"/>
                <a:gd name="T30" fmla="*/ 567 w 567"/>
                <a:gd name="T31" fmla="*/ 511 h 567"/>
                <a:gd name="T32" fmla="*/ 567 w 567"/>
                <a:gd name="T33" fmla="*/ 284 h 567"/>
                <a:gd name="T34" fmla="*/ 511 w 567"/>
                <a:gd name="T35" fmla="*/ 284 h 567"/>
                <a:gd name="T36" fmla="*/ 511 w 567"/>
                <a:gd name="T37" fmla="*/ 227 h 567"/>
                <a:gd name="T38" fmla="*/ 511 w 567"/>
                <a:gd name="T39" fmla="*/ 171 h 567"/>
                <a:gd name="T40" fmla="*/ 454 w 567"/>
                <a:gd name="T41" fmla="*/ 171 h 567"/>
                <a:gd name="T42" fmla="*/ 454 w 567"/>
                <a:gd name="T43" fmla="*/ 114 h 567"/>
                <a:gd name="T44" fmla="*/ 114 w 567"/>
                <a:gd name="T45" fmla="*/ 114 h 567"/>
                <a:gd name="T46" fmla="*/ 114 w 56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67" y="51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79"/>
            <p:cNvSpPr>
              <a:spLocks/>
            </p:cNvSpPr>
            <p:nvPr/>
          </p:nvSpPr>
          <p:spPr bwMode="auto">
            <a:xfrm>
              <a:off x="2627" y="1877"/>
              <a:ext cx="794" cy="1418"/>
            </a:xfrm>
            <a:custGeom>
              <a:avLst/>
              <a:gdLst>
                <a:gd name="T0" fmla="*/ 624 w 794"/>
                <a:gd name="T1" fmla="*/ 0 h 1418"/>
                <a:gd name="T2" fmla="*/ 454 w 794"/>
                <a:gd name="T3" fmla="*/ 0 h 1418"/>
                <a:gd name="T4" fmla="*/ 454 w 794"/>
                <a:gd name="T5" fmla="*/ 57 h 1418"/>
                <a:gd name="T6" fmla="*/ 397 w 794"/>
                <a:gd name="T7" fmla="*/ 57 h 1418"/>
                <a:gd name="T8" fmla="*/ 397 w 794"/>
                <a:gd name="T9" fmla="*/ 114 h 1418"/>
                <a:gd name="T10" fmla="*/ 284 w 794"/>
                <a:gd name="T11" fmla="*/ 114 h 1418"/>
                <a:gd name="T12" fmla="*/ 284 w 794"/>
                <a:gd name="T13" fmla="*/ 57 h 1418"/>
                <a:gd name="T14" fmla="*/ 170 w 794"/>
                <a:gd name="T15" fmla="*/ 57 h 1418"/>
                <a:gd name="T16" fmla="*/ 170 w 794"/>
                <a:gd name="T17" fmla="*/ 0 h 1418"/>
                <a:gd name="T18" fmla="*/ 57 w 794"/>
                <a:gd name="T19" fmla="*/ 0 h 1418"/>
                <a:gd name="T20" fmla="*/ 57 w 794"/>
                <a:gd name="T21" fmla="*/ 57 h 1418"/>
                <a:gd name="T22" fmla="*/ 0 w 794"/>
                <a:gd name="T23" fmla="*/ 57 h 1418"/>
                <a:gd name="T24" fmla="*/ 0 w 794"/>
                <a:gd name="T25" fmla="*/ 454 h 1418"/>
                <a:gd name="T26" fmla="*/ 113 w 794"/>
                <a:gd name="T27" fmla="*/ 454 h 1418"/>
                <a:gd name="T28" fmla="*/ 113 w 794"/>
                <a:gd name="T29" fmla="*/ 397 h 1418"/>
                <a:gd name="T30" fmla="*/ 227 w 794"/>
                <a:gd name="T31" fmla="*/ 397 h 1418"/>
                <a:gd name="T32" fmla="*/ 227 w 794"/>
                <a:gd name="T33" fmla="*/ 908 h 1418"/>
                <a:gd name="T34" fmla="*/ 284 w 794"/>
                <a:gd name="T35" fmla="*/ 908 h 1418"/>
                <a:gd name="T36" fmla="*/ 284 w 794"/>
                <a:gd name="T37" fmla="*/ 1134 h 1418"/>
                <a:gd name="T38" fmla="*/ 397 w 794"/>
                <a:gd name="T39" fmla="*/ 1134 h 1418"/>
                <a:gd name="T40" fmla="*/ 397 w 794"/>
                <a:gd name="T41" fmla="*/ 1304 h 1418"/>
                <a:gd name="T42" fmla="*/ 454 w 794"/>
                <a:gd name="T43" fmla="*/ 1304 h 1418"/>
                <a:gd name="T44" fmla="*/ 454 w 794"/>
                <a:gd name="T45" fmla="*/ 1418 h 1418"/>
                <a:gd name="T46" fmla="*/ 681 w 794"/>
                <a:gd name="T47" fmla="*/ 1418 h 1418"/>
                <a:gd name="T48" fmla="*/ 681 w 794"/>
                <a:gd name="T49" fmla="*/ 1361 h 1418"/>
                <a:gd name="T50" fmla="*/ 737 w 794"/>
                <a:gd name="T51" fmla="*/ 1361 h 1418"/>
                <a:gd name="T52" fmla="*/ 737 w 794"/>
                <a:gd name="T53" fmla="*/ 1021 h 1418"/>
                <a:gd name="T54" fmla="*/ 794 w 794"/>
                <a:gd name="T55" fmla="*/ 1021 h 1418"/>
                <a:gd name="T56" fmla="*/ 794 w 794"/>
                <a:gd name="T57" fmla="*/ 851 h 1418"/>
                <a:gd name="T58" fmla="*/ 681 w 794"/>
                <a:gd name="T59" fmla="*/ 851 h 1418"/>
                <a:gd name="T60" fmla="*/ 681 w 794"/>
                <a:gd name="T61" fmla="*/ 737 h 1418"/>
                <a:gd name="T62" fmla="*/ 624 w 794"/>
                <a:gd name="T63" fmla="*/ 737 h 1418"/>
                <a:gd name="T64" fmla="*/ 624 w 794"/>
                <a:gd name="T65" fmla="*/ 681 h 1418"/>
                <a:gd name="T66" fmla="*/ 510 w 794"/>
                <a:gd name="T67" fmla="*/ 681 h 1418"/>
                <a:gd name="T68" fmla="*/ 510 w 794"/>
                <a:gd name="T69" fmla="*/ 567 h 1418"/>
                <a:gd name="T70" fmla="*/ 454 w 794"/>
                <a:gd name="T71" fmla="*/ 567 h 1418"/>
                <a:gd name="T72" fmla="*/ 454 w 794"/>
                <a:gd name="T73" fmla="*/ 454 h 1418"/>
                <a:gd name="T74" fmla="*/ 510 w 794"/>
                <a:gd name="T75" fmla="*/ 454 h 1418"/>
                <a:gd name="T76" fmla="*/ 510 w 794"/>
                <a:gd name="T77" fmla="*/ 284 h 1418"/>
                <a:gd name="T78" fmla="*/ 567 w 794"/>
                <a:gd name="T79" fmla="*/ 284 h 1418"/>
                <a:gd name="T80" fmla="*/ 567 w 794"/>
                <a:gd name="T81" fmla="*/ 114 h 1418"/>
                <a:gd name="T82" fmla="*/ 624 w 794"/>
                <a:gd name="T83" fmla="*/ 114 h 1418"/>
                <a:gd name="T84" fmla="*/ 624 w 794"/>
                <a:gd name="T8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418">
                  <a:moveTo>
                    <a:pt x="62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134"/>
                  </a:lnTo>
                  <a:lnTo>
                    <a:pt x="397" y="1134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021"/>
                  </a:lnTo>
                  <a:lnTo>
                    <a:pt x="794" y="1021"/>
                  </a:lnTo>
                  <a:lnTo>
                    <a:pt x="79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624" y="737"/>
                  </a:lnTo>
                  <a:lnTo>
                    <a:pt x="624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80"/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53 w 1190"/>
                <a:gd name="T1" fmla="*/ 113 h 1247"/>
                <a:gd name="T2" fmla="*/ 340 w 1190"/>
                <a:gd name="T3" fmla="*/ 113 h 1247"/>
                <a:gd name="T4" fmla="*/ 340 w 1190"/>
                <a:gd name="T5" fmla="*/ 0 h 1247"/>
                <a:gd name="T6" fmla="*/ 113 w 1190"/>
                <a:gd name="T7" fmla="*/ 0 h 1247"/>
                <a:gd name="T8" fmla="*/ 113 w 1190"/>
                <a:gd name="T9" fmla="*/ 170 h 1247"/>
                <a:gd name="T10" fmla="*/ 56 w 1190"/>
                <a:gd name="T11" fmla="*/ 170 h 1247"/>
                <a:gd name="T12" fmla="*/ 56 w 1190"/>
                <a:gd name="T13" fmla="*/ 340 h 1247"/>
                <a:gd name="T14" fmla="*/ 0 w 1190"/>
                <a:gd name="T15" fmla="*/ 340 h 1247"/>
                <a:gd name="T16" fmla="*/ 0 w 1190"/>
                <a:gd name="T17" fmla="*/ 453 h 1247"/>
                <a:gd name="T18" fmla="*/ 56 w 1190"/>
                <a:gd name="T19" fmla="*/ 453 h 1247"/>
                <a:gd name="T20" fmla="*/ 56 w 1190"/>
                <a:gd name="T21" fmla="*/ 567 h 1247"/>
                <a:gd name="T22" fmla="*/ 170 w 1190"/>
                <a:gd name="T23" fmla="*/ 567 h 1247"/>
                <a:gd name="T24" fmla="*/ 170 w 1190"/>
                <a:gd name="T25" fmla="*/ 623 h 1247"/>
                <a:gd name="T26" fmla="*/ 227 w 1190"/>
                <a:gd name="T27" fmla="*/ 623 h 1247"/>
                <a:gd name="T28" fmla="*/ 227 w 1190"/>
                <a:gd name="T29" fmla="*/ 737 h 1247"/>
                <a:gd name="T30" fmla="*/ 340 w 1190"/>
                <a:gd name="T31" fmla="*/ 737 h 1247"/>
                <a:gd name="T32" fmla="*/ 340 w 1190"/>
                <a:gd name="T33" fmla="*/ 907 h 1247"/>
                <a:gd name="T34" fmla="*/ 397 w 1190"/>
                <a:gd name="T35" fmla="*/ 907 h 1247"/>
                <a:gd name="T36" fmla="*/ 397 w 1190"/>
                <a:gd name="T37" fmla="*/ 964 h 1247"/>
                <a:gd name="T38" fmla="*/ 680 w 1190"/>
                <a:gd name="T39" fmla="*/ 964 h 1247"/>
                <a:gd name="T40" fmla="*/ 680 w 1190"/>
                <a:gd name="T41" fmla="*/ 1077 h 1247"/>
                <a:gd name="T42" fmla="*/ 737 w 1190"/>
                <a:gd name="T43" fmla="*/ 1077 h 1247"/>
                <a:gd name="T44" fmla="*/ 737 w 1190"/>
                <a:gd name="T45" fmla="*/ 1190 h 1247"/>
                <a:gd name="T46" fmla="*/ 907 w 1190"/>
                <a:gd name="T47" fmla="*/ 1190 h 1247"/>
                <a:gd name="T48" fmla="*/ 907 w 1190"/>
                <a:gd name="T49" fmla="*/ 1247 h 1247"/>
                <a:gd name="T50" fmla="*/ 1190 w 1190"/>
                <a:gd name="T51" fmla="*/ 1247 h 1247"/>
                <a:gd name="T52" fmla="*/ 1190 w 1190"/>
                <a:gd name="T53" fmla="*/ 1077 h 1247"/>
                <a:gd name="T54" fmla="*/ 1134 w 1190"/>
                <a:gd name="T55" fmla="*/ 1077 h 1247"/>
                <a:gd name="T56" fmla="*/ 1134 w 1190"/>
                <a:gd name="T57" fmla="*/ 510 h 1247"/>
                <a:gd name="T58" fmla="*/ 1020 w 1190"/>
                <a:gd name="T59" fmla="*/ 510 h 1247"/>
                <a:gd name="T60" fmla="*/ 1020 w 1190"/>
                <a:gd name="T61" fmla="*/ 567 h 1247"/>
                <a:gd name="T62" fmla="*/ 964 w 1190"/>
                <a:gd name="T63" fmla="*/ 567 h 1247"/>
                <a:gd name="T64" fmla="*/ 964 w 1190"/>
                <a:gd name="T65" fmla="*/ 737 h 1247"/>
                <a:gd name="T66" fmla="*/ 794 w 1190"/>
                <a:gd name="T67" fmla="*/ 737 h 1247"/>
                <a:gd name="T68" fmla="*/ 794 w 1190"/>
                <a:gd name="T69" fmla="*/ 680 h 1247"/>
                <a:gd name="T70" fmla="*/ 680 w 1190"/>
                <a:gd name="T71" fmla="*/ 680 h 1247"/>
                <a:gd name="T72" fmla="*/ 680 w 1190"/>
                <a:gd name="T73" fmla="*/ 567 h 1247"/>
                <a:gd name="T74" fmla="*/ 510 w 1190"/>
                <a:gd name="T75" fmla="*/ 567 h 1247"/>
                <a:gd name="T76" fmla="*/ 510 w 1190"/>
                <a:gd name="T77" fmla="*/ 623 h 1247"/>
                <a:gd name="T78" fmla="*/ 340 w 1190"/>
                <a:gd name="T79" fmla="*/ 623 h 1247"/>
                <a:gd name="T80" fmla="*/ 340 w 1190"/>
                <a:gd name="T81" fmla="*/ 567 h 1247"/>
                <a:gd name="T82" fmla="*/ 397 w 1190"/>
                <a:gd name="T83" fmla="*/ 567 h 1247"/>
                <a:gd name="T84" fmla="*/ 397 w 1190"/>
                <a:gd name="T85" fmla="*/ 453 h 1247"/>
                <a:gd name="T86" fmla="*/ 510 w 1190"/>
                <a:gd name="T87" fmla="*/ 453 h 1247"/>
                <a:gd name="T88" fmla="*/ 510 w 1190"/>
                <a:gd name="T89" fmla="*/ 340 h 1247"/>
                <a:gd name="T90" fmla="*/ 453 w 1190"/>
                <a:gd name="T91" fmla="*/ 340 h 1247"/>
                <a:gd name="T92" fmla="*/ 453 w 1190"/>
                <a:gd name="T93" fmla="*/ 283 h 1247"/>
                <a:gd name="T94" fmla="*/ 397 w 1190"/>
                <a:gd name="T95" fmla="*/ 283 h 1247"/>
                <a:gd name="T96" fmla="*/ 397 w 1190"/>
                <a:gd name="T97" fmla="*/ 227 h 1247"/>
                <a:gd name="T98" fmla="*/ 453 w 1190"/>
                <a:gd name="T99" fmla="*/ 227 h 1247"/>
                <a:gd name="T100" fmla="*/ 453 w 1190"/>
                <a:gd name="T10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1247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190" y="1247"/>
                  </a:lnTo>
                  <a:lnTo>
                    <a:pt x="1190" y="1077"/>
                  </a:lnTo>
                  <a:lnTo>
                    <a:pt x="1134" y="107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82"/>
            <p:cNvSpPr>
              <a:spLocks/>
            </p:cNvSpPr>
            <p:nvPr/>
          </p:nvSpPr>
          <p:spPr bwMode="auto">
            <a:xfrm>
              <a:off x="4385" y="233"/>
              <a:ext cx="1134" cy="907"/>
            </a:xfrm>
            <a:custGeom>
              <a:avLst/>
              <a:gdLst>
                <a:gd name="T0" fmla="*/ 0 w 1134"/>
                <a:gd name="T1" fmla="*/ 284 h 907"/>
                <a:gd name="T2" fmla="*/ 0 w 1134"/>
                <a:gd name="T3" fmla="*/ 397 h 907"/>
                <a:gd name="T4" fmla="*/ 170 w 1134"/>
                <a:gd name="T5" fmla="*/ 397 h 907"/>
                <a:gd name="T6" fmla="*/ 170 w 1134"/>
                <a:gd name="T7" fmla="*/ 510 h 907"/>
                <a:gd name="T8" fmla="*/ 340 w 1134"/>
                <a:gd name="T9" fmla="*/ 510 h 907"/>
                <a:gd name="T10" fmla="*/ 340 w 1134"/>
                <a:gd name="T11" fmla="*/ 567 h 907"/>
                <a:gd name="T12" fmla="*/ 283 w 1134"/>
                <a:gd name="T13" fmla="*/ 567 h 907"/>
                <a:gd name="T14" fmla="*/ 283 w 1134"/>
                <a:gd name="T15" fmla="*/ 624 h 907"/>
                <a:gd name="T16" fmla="*/ 227 w 1134"/>
                <a:gd name="T17" fmla="*/ 624 h 907"/>
                <a:gd name="T18" fmla="*/ 227 w 1134"/>
                <a:gd name="T19" fmla="*/ 680 h 907"/>
                <a:gd name="T20" fmla="*/ 170 w 1134"/>
                <a:gd name="T21" fmla="*/ 680 h 907"/>
                <a:gd name="T22" fmla="*/ 170 w 1134"/>
                <a:gd name="T23" fmla="*/ 737 h 907"/>
                <a:gd name="T24" fmla="*/ 227 w 1134"/>
                <a:gd name="T25" fmla="*/ 737 h 907"/>
                <a:gd name="T26" fmla="*/ 227 w 1134"/>
                <a:gd name="T27" fmla="*/ 851 h 907"/>
                <a:gd name="T28" fmla="*/ 283 w 1134"/>
                <a:gd name="T29" fmla="*/ 851 h 907"/>
                <a:gd name="T30" fmla="*/ 283 w 1134"/>
                <a:gd name="T31" fmla="*/ 907 h 907"/>
                <a:gd name="T32" fmla="*/ 453 w 1134"/>
                <a:gd name="T33" fmla="*/ 907 h 907"/>
                <a:gd name="T34" fmla="*/ 453 w 1134"/>
                <a:gd name="T35" fmla="*/ 851 h 907"/>
                <a:gd name="T36" fmla="*/ 624 w 1134"/>
                <a:gd name="T37" fmla="*/ 851 h 907"/>
                <a:gd name="T38" fmla="*/ 624 w 1134"/>
                <a:gd name="T39" fmla="*/ 624 h 907"/>
                <a:gd name="T40" fmla="*/ 680 w 1134"/>
                <a:gd name="T41" fmla="*/ 624 h 907"/>
                <a:gd name="T42" fmla="*/ 680 w 1134"/>
                <a:gd name="T43" fmla="*/ 567 h 907"/>
                <a:gd name="T44" fmla="*/ 737 w 1134"/>
                <a:gd name="T45" fmla="*/ 567 h 907"/>
                <a:gd name="T46" fmla="*/ 737 w 1134"/>
                <a:gd name="T47" fmla="*/ 510 h 907"/>
                <a:gd name="T48" fmla="*/ 794 w 1134"/>
                <a:gd name="T49" fmla="*/ 510 h 907"/>
                <a:gd name="T50" fmla="*/ 794 w 1134"/>
                <a:gd name="T51" fmla="*/ 454 h 907"/>
                <a:gd name="T52" fmla="*/ 964 w 1134"/>
                <a:gd name="T53" fmla="*/ 454 h 907"/>
                <a:gd name="T54" fmla="*/ 964 w 1134"/>
                <a:gd name="T55" fmla="*/ 510 h 907"/>
                <a:gd name="T56" fmla="*/ 1077 w 1134"/>
                <a:gd name="T57" fmla="*/ 510 h 907"/>
                <a:gd name="T58" fmla="*/ 1077 w 1134"/>
                <a:gd name="T59" fmla="*/ 454 h 907"/>
                <a:gd name="T60" fmla="*/ 1134 w 1134"/>
                <a:gd name="T61" fmla="*/ 454 h 907"/>
                <a:gd name="T62" fmla="*/ 1134 w 1134"/>
                <a:gd name="T63" fmla="*/ 284 h 907"/>
                <a:gd name="T64" fmla="*/ 1077 w 1134"/>
                <a:gd name="T65" fmla="*/ 284 h 907"/>
                <a:gd name="T66" fmla="*/ 1077 w 1134"/>
                <a:gd name="T67" fmla="*/ 170 h 907"/>
                <a:gd name="T68" fmla="*/ 1134 w 1134"/>
                <a:gd name="T69" fmla="*/ 170 h 907"/>
                <a:gd name="T70" fmla="*/ 1134 w 1134"/>
                <a:gd name="T71" fmla="*/ 113 h 907"/>
                <a:gd name="T72" fmla="*/ 1077 w 1134"/>
                <a:gd name="T73" fmla="*/ 113 h 907"/>
                <a:gd name="T74" fmla="*/ 1077 w 1134"/>
                <a:gd name="T75" fmla="*/ 57 h 907"/>
                <a:gd name="T76" fmla="*/ 1020 w 1134"/>
                <a:gd name="T77" fmla="*/ 57 h 907"/>
                <a:gd name="T78" fmla="*/ 1020 w 1134"/>
                <a:gd name="T79" fmla="*/ 0 h 907"/>
                <a:gd name="T80" fmla="*/ 624 w 1134"/>
                <a:gd name="T81" fmla="*/ 0 h 907"/>
                <a:gd name="T82" fmla="*/ 624 w 1134"/>
                <a:gd name="T83" fmla="*/ 57 h 907"/>
                <a:gd name="T84" fmla="*/ 510 w 1134"/>
                <a:gd name="T85" fmla="*/ 57 h 907"/>
                <a:gd name="T86" fmla="*/ 510 w 1134"/>
                <a:gd name="T87" fmla="*/ 113 h 907"/>
                <a:gd name="T88" fmla="*/ 283 w 1134"/>
                <a:gd name="T89" fmla="*/ 113 h 907"/>
                <a:gd name="T90" fmla="*/ 283 w 1134"/>
                <a:gd name="T91" fmla="*/ 170 h 907"/>
                <a:gd name="T92" fmla="*/ 113 w 1134"/>
                <a:gd name="T93" fmla="*/ 170 h 907"/>
                <a:gd name="T94" fmla="*/ 113 w 1134"/>
                <a:gd name="T95" fmla="*/ 227 h 907"/>
                <a:gd name="T96" fmla="*/ 57 w 1134"/>
                <a:gd name="T97" fmla="*/ 227 h 907"/>
                <a:gd name="T98" fmla="*/ 57 w 1134"/>
                <a:gd name="T99" fmla="*/ 284 h 907"/>
                <a:gd name="T100" fmla="*/ 0 w 1134"/>
                <a:gd name="T101" fmla="*/ 28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907">
                  <a:moveTo>
                    <a:pt x="0" y="284"/>
                  </a:moveTo>
                  <a:lnTo>
                    <a:pt x="0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624" y="851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1077" y="510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84"/>
            <p:cNvSpPr>
              <a:spLocks/>
            </p:cNvSpPr>
            <p:nvPr/>
          </p:nvSpPr>
          <p:spPr bwMode="auto">
            <a:xfrm>
              <a:off x="3137" y="1424"/>
              <a:ext cx="1191" cy="680"/>
            </a:xfrm>
            <a:custGeom>
              <a:avLst/>
              <a:gdLst>
                <a:gd name="T0" fmla="*/ 0 w 1191"/>
                <a:gd name="T1" fmla="*/ 453 h 680"/>
                <a:gd name="T2" fmla="*/ 0 w 1191"/>
                <a:gd name="T3" fmla="*/ 340 h 680"/>
                <a:gd name="T4" fmla="*/ 57 w 1191"/>
                <a:gd name="T5" fmla="*/ 340 h 680"/>
                <a:gd name="T6" fmla="*/ 57 w 1191"/>
                <a:gd name="T7" fmla="*/ 227 h 680"/>
                <a:gd name="T8" fmla="*/ 171 w 1191"/>
                <a:gd name="T9" fmla="*/ 227 h 680"/>
                <a:gd name="T10" fmla="*/ 171 w 1191"/>
                <a:gd name="T11" fmla="*/ 283 h 680"/>
                <a:gd name="T12" fmla="*/ 227 w 1191"/>
                <a:gd name="T13" fmla="*/ 283 h 680"/>
                <a:gd name="T14" fmla="*/ 227 w 1191"/>
                <a:gd name="T15" fmla="*/ 227 h 680"/>
                <a:gd name="T16" fmla="*/ 284 w 1191"/>
                <a:gd name="T17" fmla="*/ 227 h 680"/>
                <a:gd name="T18" fmla="*/ 284 w 1191"/>
                <a:gd name="T19" fmla="*/ 170 h 680"/>
                <a:gd name="T20" fmla="*/ 454 w 1191"/>
                <a:gd name="T21" fmla="*/ 170 h 680"/>
                <a:gd name="T22" fmla="*/ 454 w 1191"/>
                <a:gd name="T23" fmla="*/ 113 h 680"/>
                <a:gd name="T24" fmla="*/ 624 w 1191"/>
                <a:gd name="T25" fmla="*/ 113 h 680"/>
                <a:gd name="T26" fmla="*/ 624 w 1191"/>
                <a:gd name="T27" fmla="*/ 56 h 680"/>
                <a:gd name="T28" fmla="*/ 738 w 1191"/>
                <a:gd name="T29" fmla="*/ 56 h 680"/>
                <a:gd name="T30" fmla="*/ 738 w 1191"/>
                <a:gd name="T31" fmla="*/ 0 h 680"/>
                <a:gd name="T32" fmla="*/ 851 w 1191"/>
                <a:gd name="T33" fmla="*/ 0 h 680"/>
                <a:gd name="T34" fmla="*/ 851 w 1191"/>
                <a:gd name="T35" fmla="*/ 170 h 680"/>
                <a:gd name="T36" fmla="*/ 908 w 1191"/>
                <a:gd name="T37" fmla="*/ 170 h 680"/>
                <a:gd name="T38" fmla="*/ 908 w 1191"/>
                <a:gd name="T39" fmla="*/ 283 h 680"/>
                <a:gd name="T40" fmla="*/ 1078 w 1191"/>
                <a:gd name="T41" fmla="*/ 283 h 680"/>
                <a:gd name="T42" fmla="*/ 1078 w 1191"/>
                <a:gd name="T43" fmla="*/ 227 h 680"/>
                <a:gd name="T44" fmla="*/ 1191 w 1191"/>
                <a:gd name="T45" fmla="*/ 227 h 680"/>
                <a:gd name="T46" fmla="*/ 1191 w 1191"/>
                <a:gd name="T47" fmla="*/ 510 h 680"/>
                <a:gd name="T48" fmla="*/ 1021 w 1191"/>
                <a:gd name="T49" fmla="*/ 510 h 680"/>
                <a:gd name="T50" fmla="*/ 1021 w 1191"/>
                <a:gd name="T51" fmla="*/ 623 h 680"/>
                <a:gd name="T52" fmla="*/ 851 w 1191"/>
                <a:gd name="T53" fmla="*/ 623 h 680"/>
                <a:gd name="T54" fmla="*/ 851 w 1191"/>
                <a:gd name="T55" fmla="*/ 567 h 680"/>
                <a:gd name="T56" fmla="*/ 738 w 1191"/>
                <a:gd name="T57" fmla="*/ 567 h 680"/>
                <a:gd name="T58" fmla="*/ 738 w 1191"/>
                <a:gd name="T59" fmla="*/ 510 h 680"/>
                <a:gd name="T60" fmla="*/ 681 w 1191"/>
                <a:gd name="T61" fmla="*/ 510 h 680"/>
                <a:gd name="T62" fmla="*/ 681 w 1191"/>
                <a:gd name="T63" fmla="*/ 397 h 680"/>
                <a:gd name="T64" fmla="*/ 567 w 1191"/>
                <a:gd name="T65" fmla="*/ 397 h 680"/>
                <a:gd name="T66" fmla="*/ 567 w 1191"/>
                <a:gd name="T67" fmla="*/ 567 h 680"/>
                <a:gd name="T68" fmla="*/ 511 w 1191"/>
                <a:gd name="T69" fmla="*/ 567 h 680"/>
                <a:gd name="T70" fmla="*/ 511 w 1191"/>
                <a:gd name="T71" fmla="*/ 623 h 680"/>
                <a:gd name="T72" fmla="*/ 454 w 1191"/>
                <a:gd name="T73" fmla="*/ 623 h 680"/>
                <a:gd name="T74" fmla="*/ 454 w 1191"/>
                <a:gd name="T75" fmla="*/ 680 h 680"/>
                <a:gd name="T76" fmla="*/ 284 w 1191"/>
                <a:gd name="T77" fmla="*/ 680 h 680"/>
                <a:gd name="T78" fmla="*/ 284 w 1191"/>
                <a:gd name="T79" fmla="*/ 567 h 680"/>
                <a:gd name="T80" fmla="*/ 114 w 1191"/>
                <a:gd name="T81" fmla="*/ 567 h 680"/>
                <a:gd name="T82" fmla="*/ 114 w 1191"/>
                <a:gd name="T83" fmla="*/ 453 h 680"/>
                <a:gd name="T84" fmla="*/ 0 w 1191"/>
                <a:gd name="T85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0">
                  <a:moveTo>
                    <a:pt x="0" y="453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8" y="56"/>
                  </a:lnTo>
                  <a:lnTo>
                    <a:pt x="738" y="0"/>
                  </a:lnTo>
                  <a:lnTo>
                    <a:pt x="851" y="0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510"/>
                  </a:lnTo>
                  <a:lnTo>
                    <a:pt x="1021" y="510"/>
                  </a:lnTo>
                  <a:lnTo>
                    <a:pt x="1021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284" y="680"/>
                  </a:lnTo>
                  <a:lnTo>
                    <a:pt x="284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85"/>
            <p:cNvSpPr>
              <a:spLocks/>
            </p:cNvSpPr>
            <p:nvPr/>
          </p:nvSpPr>
          <p:spPr bwMode="auto">
            <a:xfrm>
              <a:off x="3875" y="913"/>
              <a:ext cx="1247" cy="794"/>
            </a:xfrm>
            <a:custGeom>
              <a:avLst/>
              <a:gdLst>
                <a:gd name="T0" fmla="*/ 1190 w 1247"/>
                <a:gd name="T1" fmla="*/ 171 h 794"/>
                <a:gd name="T2" fmla="*/ 963 w 1247"/>
                <a:gd name="T3" fmla="*/ 171 h 794"/>
                <a:gd name="T4" fmla="*/ 963 w 1247"/>
                <a:gd name="T5" fmla="*/ 227 h 794"/>
                <a:gd name="T6" fmla="*/ 793 w 1247"/>
                <a:gd name="T7" fmla="*/ 227 h 794"/>
                <a:gd name="T8" fmla="*/ 793 w 1247"/>
                <a:gd name="T9" fmla="*/ 171 h 794"/>
                <a:gd name="T10" fmla="*/ 737 w 1247"/>
                <a:gd name="T11" fmla="*/ 171 h 794"/>
                <a:gd name="T12" fmla="*/ 737 w 1247"/>
                <a:gd name="T13" fmla="*/ 57 h 794"/>
                <a:gd name="T14" fmla="*/ 680 w 1247"/>
                <a:gd name="T15" fmla="*/ 57 h 794"/>
                <a:gd name="T16" fmla="*/ 680 w 1247"/>
                <a:gd name="T17" fmla="*/ 0 h 794"/>
                <a:gd name="T18" fmla="*/ 567 w 1247"/>
                <a:gd name="T19" fmla="*/ 0 h 794"/>
                <a:gd name="T20" fmla="*/ 567 w 1247"/>
                <a:gd name="T21" fmla="*/ 57 h 794"/>
                <a:gd name="T22" fmla="*/ 396 w 1247"/>
                <a:gd name="T23" fmla="*/ 57 h 794"/>
                <a:gd name="T24" fmla="*/ 396 w 1247"/>
                <a:gd name="T25" fmla="*/ 114 h 794"/>
                <a:gd name="T26" fmla="*/ 340 w 1247"/>
                <a:gd name="T27" fmla="*/ 114 h 794"/>
                <a:gd name="T28" fmla="*/ 340 w 1247"/>
                <a:gd name="T29" fmla="*/ 57 h 794"/>
                <a:gd name="T30" fmla="*/ 56 w 1247"/>
                <a:gd name="T31" fmla="*/ 57 h 794"/>
                <a:gd name="T32" fmla="*/ 56 w 1247"/>
                <a:gd name="T33" fmla="*/ 114 h 794"/>
                <a:gd name="T34" fmla="*/ 0 w 1247"/>
                <a:gd name="T35" fmla="*/ 114 h 794"/>
                <a:gd name="T36" fmla="*/ 0 w 1247"/>
                <a:gd name="T37" fmla="*/ 227 h 794"/>
                <a:gd name="T38" fmla="*/ 56 w 1247"/>
                <a:gd name="T39" fmla="*/ 227 h 794"/>
                <a:gd name="T40" fmla="*/ 56 w 1247"/>
                <a:gd name="T41" fmla="*/ 284 h 794"/>
                <a:gd name="T42" fmla="*/ 56 w 1247"/>
                <a:gd name="T43" fmla="*/ 397 h 794"/>
                <a:gd name="T44" fmla="*/ 0 w 1247"/>
                <a:gd name="T45" fmla="*/ 397 h 794"/>
                <a:gd name="T46" fmla="*/ 0 w 1247"/>
                <a:gd name="T47" fmla="*/ 511 h 794"/>
                <a:gd name="T48" fmla="*/ 113 w 1247"/>
                <a:gd name="T49" fmla="*/ 511 h 794"/>
                <a:gd name="T50" fmla="*/ 113 w 1247"/>
                <a:gd name="T51" fmla="*/ 681 h 794"/>
                <a:gd name="T52" fmla="*/ 170 w 1247"/>
                <a:gd name="T53" fmla="*/ 681 h 794"/>
                <a:gd name="T54" fmla="*/ 170 w 1247"/>
                <a:gd name="T55" fmla="*/ 794 h 794"/>
                <a:gd name="T56" fmla="*/ 340 w 1247"/>
                <a:gd name="T57" fmla="*/ 794 h 794"/>
                <a:gd name="T58" fmla="*/ 340 w 1247"/>
                <a:gd name="T59" fmla="*/ 738 h 794"/>
                <a:gd name="T60" fmla="*/ 453 w 1247"/>
                <a:gd name="T61" fmla="*/ 738 h 794"/>
                <a:gd name="T62" fmla="*/ 453 w 1247"/>
                <a:gd name="T63" fmla="*/ 794 h 794"/>
                <a:gd name="T64" fmla="*/ 510 w 1247"/>
                <a:gd name="T65" fmla="*/ 794 h 794"/>
                <a:gd name="T66" fmla="*/ 510 w 1247"/>
                <a:gd name="T67" fmla="*/ 681 h 794"/>
                <a:gd name="T68" fmla="*/ 567 w 1247"/>
                <a:gd name="T69" fmla="*/ 681 h 794"/>
                <a:gd name="T70" fmla="*/ 567 w 1247"/>
                <a:gd name="T71" fmla="*/ 624 h 794"/>
                <a:gd name="T72" fmla="*/ 623 w 1247"/>
                <a:gd name="T73" fmla="*/ 624 h 794"/>
                <a:gd name="T74" fmla="*/ 680 w 1247"/>
                <a:gd name="T75" fmla="*/ 624 h 794"/>
                <a:gd name="T76" fmla="*/ 680 w 1247"/>
                <a:gd name="T77" fmla="*/ 567 h 794"/>
                <a:gd name="T78" fmla="*/ 793 w 1247"/>
                <a:gd name="T79" fmla="*/ 567 h 794"/>
                <a:gd name="T80" fmla="*/ 793 w 1247"/>
                <a:gd name="T81" fmla="*/ 511 h 794"/>
                <a:gd name="T82" fmla="*/ 907 w 1247"/>
                <a:gd name="T83" fmla="*/ 511 h 794"/>
                <a:gd name="T84" fmla="*/ 907 w 1247"/>
                <a:gd name="T85" fmla="*/ 567 h 794"/>
                <a:gd name="T86" fmla="*/ 1134 w 1247"/>
                <a:gd name="T87" fmla="*/ 567 h 794"/>
                <a:gd name="T88" fmla="*/ 1134 w 1247"/>
                <a:gd name="T89" fmla="*/ 511 h 794"/>
                <a:gd name="T90" fmla="*/ 1190 w 1247"/>
                <a:gd name="T91" fmla="*/ 511 h 794"/>
                <a:gd name="T92" fmla="*/ 1190 w 1247"/>
                <a:gd name="T93" fmla="*/ 454 h 794"/>
                <a:gd name="T94" fmla="*/ 1247 w 1247"/>
                <a:gd name="T95" fmla="*/ 454 h 794"/>
                <a:gd name="T96" fmla="*/ 1247 w 1247"/>
                <a:gd name="T97" fmla="*/ 227 h 794"/>
                <a:gd name="T98" fmla="*/ 1190 w 1247"/>
                <a:gd name="T99" fmla="*/ 227 h 794"/>
                <a:gd name="T100" fmla="*/ 1190 w 1247"/>
                <a:gd name="T10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94">
                  <a:moveTo>
                    <a:pt x="1190" y="171"/>
                  </a:moveTo>
                  <a:lnTo>
                    <a:pt x="963" y="171"/>
                  </a:lnTo>
                  <a:lnTo>
                    <a:pt x="963" y="227"/>
                  </a:lnTo>
                  <a:lnTo>
                    <a:pt x="793" y="227"/>
                  </a:lnTo>
                  <a:lnTo>
                    <a:pt x="793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6" y="57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453" y="738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86"/>
            <p:cNvSpPr>
              <a:spLocks/>
            </p:cNvSpPr>
            <p:nvPr/>
          </p:nvSpPr>
          <p:spPr bwMode="auto">
            <a:xfrm>
              <a:off x="2740" y="573"/>
              <a:ext cx="1985" cy="1418"/>
            </a:xfrm>
            <a:custGeom>
              <a:avLst/>
              <a:gdLst>
                <a:gd name="T0" fmla="*/ 0 w 1985"/>
                <a:gd name="T1" fmla="*/ 1304 h 1418"/>
                <a:gd name="T2" fmla="*/ 57 w 1985"/>
                <a:gd name="T3" fmla="*/ 1361 h 1418"/>
                <a:gd name="T4" fmla="*/ 171 w 1985"/>
                <a:gd name="T5" fmla="*/ 1418 h 1418"/>
                <a:gd name="T6" fmla="*/ 284 w 1985"/>
                <a:gd name="T7" fmla="*/ 1361 h 1418"/>
                <a:gd name="T8" fmla="*/ 341 w 1985"/>
                <a:gd name="T9" fmla="*/ 1304 h 1418"/>
                <a:gd name="T10" fmla="*/ 397 w 1985"/>
                <a:gd name="T11" fmla="*/ 1191 h 1418"/>
                <a:gd name="T12" fmla="*/ 454 w 1985"/>
                <a:gd name="T13" fmla="*/ 1078 h 1418"/>
                <a:gd name="T14" fmla="*/ 568 w 1985"/>
                <a:gd name="T15" fmla="*/ 1134 h 1418"/>
                <a:gd name="T16" fmla="*/ 624 w 1985"/>
                <a:gd name="T17" fmla="*/ 1078 h 1418"/>
                <a:gd name="T18" fmla="*/ 681 w 1985"/>
                <a:gd name="T19" fmla="*/ 1021 h 1418"/>
                <a:gd name="T20" fmla="*/ 851 w 1985"/>
                <a:gd name="T21" fmla="*/ 964 h 1418"/>
                <a:gd name="T22" fmla="*/ 1021 w 1985"/>
                <a:gd name="T23" fmla="*/ 907 h 1418"/>
                <a:gd name="T24" fmla="*/ 1135 w 1985"/>
                <a:gd name="T25" fmla="*/ 737 h 1418"/>
                <a:gd name="T26" fmla="*/ 1191 w 1985"/>
                <a:gd name="T27" fmla="*/ 567 h 1418"/>
                <a:gd name="T28" fmla="*/ 1135 w 1985"/>
                <a:gd name="T29" fmla="*/ 454 h 1418"/>
                <a:gd name="T30" fmla="*/ 1191 w 1985"/>
                <a:gd name="T31" fmla="*/ 397 h 1418"/>
                <a:gd name="T32" fmla="*/ 1475 w 1985"/>
                <a:gd name="T33" fmla="*/ 454 h 1418"/>
                <a:gd name="T34" fmla="*/ 1531 w 1985"/>
                <a:gd name="T35" fmla="*/ 397 h 1418"/>
                <a:gd name="T36" fmla="*/ 1702 w 1985"/>
                <a:gd name="T37" fmla="*/ 340 h 1418"/>
                <a:gd name="T38" fmla="*/ 1872 w 1985"/>
                <a:gd name="T39" fmla="*/ 284 h 1418"/>
                <a:gd name="T40" fmla="*/ 1928 w 1985"/>
                <a:gd name="T41" fmla="*/ 227 h 1418"/>
                <a:gd name="T42" fmla="*/ 1985 w 1985"/>
                <a:gd name="T43" fmla="*/ 170 h 1418"/>
                <a:gd name="T44" fmla="*/ 1815 w 1985"/>
                <a:gd name="T45" fmla="*/ 57 h 1418"/>
                <a:gd name="T46" fmla="*/ 1645 w 1985"/>
                <a:gd name="T47" fmla="*/ 0 h 1418"/>
                <a:gd name="T48" fmla="*/ 1588 w 1985"/>
                <a:gd name="T49" fmla="*/ 57 h 1418"/>
                <a:gd name="T50" fmla="*/ 1475 w 1985"/>
                <a:gd name="T51" fmla="*/ 114 h 1418"/>
                <a:gd name="T52" fmla="*/ 1418 w 1985"/>
                <a:gd name="T53" fmla="*/ 170 h 1418"/>
                <a:gd name="T54" fmla="*/ 1248 w 1985"/>
                <a:gd name="T55" fmla="*/ 227 h 1418"/>
                <a:gd name="T56" fmla="*/ 1191 w 1985"/>
                <a:gd name="T57" fmla="*/ 284 h 1418"/>
                <a:gd name="T58" fmla="*/ 1021 w 1985"/>
                <a:gd name="T59" fmla="*/ 340 h 1418"/>
                <a:gd name="T60" fmla="*/ 794 w 1985"/>
                <a:gd name="T61" fmla="*/ 284 h 1418"/>
                <a:gd name="T62" fmla="*/ 624 w 1985"/>
                <a:gd name="T63" fmla="*/ 340 h 1418"/>
                <a:gd name="T64" fmla="*/ 568 w 1985"/>
                <a:gd name="T65" fmla="*/ 397 h 1418"/>
                <a:gd name="T66" fmla="*/ 454 w 1985"/>
                <a:gd name="T67" fmla="*/ 454 h 1418"/>
                <a:gd name="T68" fmla="*/ 341 w 1985"/>
                <a:gd name="T69" fmla="*/ 511 h 1418"/>
                <a:gd name="T70" fmla="*/ 227 w 1985"/>
                <a:gd name="T71" fmla="*/ 624 h 1418"/>
                <a:gd name="T72" fmla="*/ 171 w 1985"/>
                <a:gd name="T73" fmla="*/ 681 h 1418"/>
                <a:gd name="T74" fmla="*/ 114 w 1985"/>
                <a:gd name="T75" fmla="*/ 907 h 1418"/>
                <a:gd name="T76" fmla="*/ 171 w 1985"/>
                <a:gd name="T77" fmla="*/ 964 h 1418"/>
                <a:gd name="T78" fmla="*/ 114 w 1985"/>
                <a:gd name="T79" fmla="*/ 1078 h 1418"/>
                <a:gd name="T80" fmla="*/ 57 w 1985"/>
                <a:gd name="T81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85" h="1418">
                  <a:moveTo>
                    <a:pt x="0" y="1134"/>
                  </a:moveTo>
                  <a:lnTo>
                    <a:pt x="0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171" y="1361"/>
                  </a:lnTo>
                  <a:lnTo>
                    <a:pt x="171" y="1418"/>
                  </a:lnTo>
                  <a:lnTo>
                    <a:pt x="284" y="1418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304"/>
                  </a:lnTo>
                  <a:lnTo>
                    <a:pt x="397" y="1304"/>
                  </a:lnTo>
                  <a:lnTo>
                    <a:pt x="397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568" y="1078"/>
                  </a:lnTo>
                  <a:lnTo>
                    <a:pt x="568" y="1134"/>
                  </a:lnTo>
                  <a:lnTo>
                    <a:pt x="624" y="1134"/>
                  </a:lnTo>
                  <a:lnTo>
                    <a:pt x="624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1135" y="907"/>
                  </a:lnTo>
                  <a:lnTo>
                    <a:pt x="1135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475" y="397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97"/>
                  </a:lnTo>
                  <a:lnTo>
                    <a:pt x="1702" y="397"/>
                  </a:lnTo>
                  <a:lnTo>
                    <a:pt x="1702" y="340"/>
                  </a:lnTo>
                  <a:lnTo>
                    <a:pt x="1872" y="340"/>
                  </a:lnTo>
                  <a:lnTo>
                    <a:pt x="1872" y="284"/>
                  </a:lnTo>
                  <a:lnTo>
                    <a:pt x="1928" y="284"/>
                  </a:lnTo>
                  <a:lnTo>
                    <a:pt x="1928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15" y="17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5" y="57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4"/>
                  </a:lnTo>
                  <a:lnTo>
                    <a:pt x="1021" y="284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8" y="340"/>
                  </a:lnTo>
                  <a:lnTo>
                    <a:pt x="568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227" y="511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134"/>
                  </a:lnTo>
                  <a:lnTo>
                    <a:pt x="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1" name="Group 154"/>
          <p:cNvGrpSpPr>
            <a:grpSpLocks/>
          </p:cNvGrpSpPr>
          <p:nvPr/>
        </p:nvGrpSpPr>
        <p:grpSpPr bwMode="auto">
          <a:xfrm>
            <a:off x="5109477" y="4061165"/>
            <a:ext cx="4315661" cy="7157500"/>
            <a:chOff x="869" y="176"/>
            <a:chExt cx="4650" cy="7712"/>
          </a:xfrm>
        </p:grpSpPr>
        <p:sp>
          <p:nvSpPr>
            <p:cNvPr id="202" name="Freeform 134"/>
            <p:cNvSpPr>
              <a:spLocks/>
            </p:cNvSpPr>
            <p:nvPr/>
          </p:nvSpPr>
          <p:spPr bwMode="auto">
            <a:xfrm>
              <a:off x="3591" y="2218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3 h 340"/>
                <a:gd name="T6" fmla="*/ 113 w 680"/>
                <a:gd name="T7" fmla="*/ 113 h 340"/>
                <a:gd name="T8" fmla="*/ 113 w 680"/>
                <a:gd name="T9" fmla="*/ 226 h 340"/>
                <a:gd name="T10" fmla="*/ 227 w 680"/>
                <a:gd name="T11" fmla="*/ 226 h 340"/>
                <a:gd name="T12" fmla="*/ 227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567 w 680"/>
                <a:gd name="T19" fmla="*/ 226 h 340"/>
                <a:gd name="T20" fmla="*/ 680 w 680"/>
                <a:gd name="T21" fmla="*/ 226 h 340"/>
                <a:gd name="T22" fmla="*/ 680 w 680"/>
                <a:gd name="T23" fmla="*/ 113 h 340"/>
                <a:gd name="T24" fmla="*/ 567 w 680"/>
                <a:gd name="T25" fmla="*/ 113 h 340"/>
                <a:gd name="T26" fmla="*/ 567 w 680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135"/>
            <p:cNvSpPr>
              <a:spLocks/>
            </p:cNvSpPr>
            <p:nvPr/>
          </p:nvSpPr>
          <p:spPr bwMode="auto">
            <a:xfrm>
              <a:off x="3137" y="1991"/>
              <a:ext cx="1134" cy="1247"/>
            </a:xfrm>
            <a:custGeom>
              <a:avLst/>
              <a:gdLst>
                <a:gd name="T0" fmla="*/ 341 w 1134"/>
                <a:gd name="T1" fmla="*/ 113 h 1247"/>
                <a:gd name="T2" fmla="*/ 227 w 1134"/>
                <a:gd name="T3" fmla="*/ 113 h 1247"/>
                <a:gd name="T4" fmla="*/ 227 w 1134"/>
                <a:gd name="T5" fmla="*/ 0 h 1247"/>
                <a:gd name="T6" fmla="*/ 0 w 1134"/>
                <a:gd name="T7" fmla="*/ 0 h 1247"/>
                <a:gd name="T8" fmla="*/ 0 w 1134"/>
                <a:gd name="T9" fmla="*/ 567 h 1247"/>
                <a:gd name="T10" fmla="*/ 114 w 1134"/>
                <a:gd name="T11" fmla="*/ 567 h 1247"/>
                <a:gd name="T12" fmla="*/ 114 w 1134"/>
                <a:gd name="T13" fmla="*/ 680 h 1247"/>
                <a:gd name="T14" fmla="*/ 227 w 1134"/>
                <a:gd name="T15" fmla="*/ 680 h 1247"/>
                <a:gd name="T16" fmla="*/ 227 w 1134"/>
                <a:gd name="T17" fmla="*/ 907 h 1247"/>
                <a:gd name="T18" fmla="*/ 567 w 1134"/>
                <a:gd name="T19" fmla="*/ 907 h 1247"/>
                <a:gd name="T20" fmla="*/ 567 w 1134"/>
                <a:gd name="T21" fmla="*/ 1020 h 1247"/>
                <a:gd name="T22" fmla="*/ 681 w 1134"/>
                <a:gd name="T23" fmla="*/ 1020 h 1247"/>
                <a:gd name="T24" fmla="*/ 681 w 1134"/>
                <a:gd name="T25" fmla="*/ 1134 h 1247"/>
                <a:gd name="T26" fmla="*/ 794 w 1134"/>
                <a:gd name="T27" fmla="*/ 1134 h 1247"/>
                <a:gd name="T28" fmla="*/ 794 w 1134"/>
                <a:gd name="T29" fmla="*/ 1247 h 1247"/>
                <a:gd name="T30" fmla="*/ 1134 w 1134"/>
                <a:gd name="T31" fmla="*/ 1247 h 1247"/>
                <a:gd name="T32" fmla="*/ 1134 w 1134"/>
                <a:gd name="T33" fmla="*/ 567 h 1247"/>
                <a:gd name="T34" fmla="*/ 908 w 1134"/>
                <a:gd name="T35" fmla="*/ 567 h 1247"/>
                <a:gd name="T36" fmla="*/ 908 w 1134"/>
                <a:gd name="T37" fmla="*/ 794 h 1247"/>
                <a:gd name="T38" fmla="*/ 681 w 1134"/>
                <a:gd name="T39" fmla="*/ 794 h 1247"/>
                <a:gd name="T40" fmla="*/ 681 w 1134"/>
                <a:gd name="T41" fmla="*/ 680 h 1247"/>
                <a:gd name="T42" fmla="*/ 567 w 1134"/>
                <a:gd name="T43" fmla="*/ 680 h 1247"/>
                <a:gd name="T44" fmla="*/ 567 w 1134"/>
                <a:gd name="T45" fmla="*/ 567 h 1247"/>
                <a:gd name="T46" fmla="*/ 454 w 1134"/>
                <a:gd name="T47" fmla="*/ 567 h 1247"/>
                <a:gd name="T48" fmla="*/ 454 w 1134"/>
                <a:gd name="T49" fmla="*/ 680 h 1247"/>
                <a:gd name="T50" fmla="*/ 341 w 1134"/>
                <a:gd name="T51" fmla="*/ 680 h 1247"/>
                <a:gd name="T52" fmla="*/ 341 w 1134"/>
                <a:gd name="T53" fmla="*/ 453 h 1247"/>
                <a:gd name="T54" fmla="*/ 454 w 1134"/>
                <a:gd name="T55" fmla="*/ 453 h 1247"/>
                <a:gd name="T56" fmla="*/ 454 w 1134"/>
                <a:gd name="T57" fmla="*/ 340 h 1247"/>
                <a:gd name="T58" fmla="*/ 341 w 1134"/>
                <a:gd name="T59" fmla="*/ 340 h 1247"/>
                <a:gd name="T60" fmla="*/ 341 w 1134"/>
                <a:gd name="T61" fmla="*/ 227 h 1247"/>
                <a:gd name="T62" fmla="*/ 454 w 1134"/>
                <a:gd name="T63" fmla="*/ 227 h 1247"/>
                <a:gd name="T64" fmla="*/ 454 w 1134"/>
                <a:gd name="T65" fmla="*/ 113 h 1247"/>
                <a:gd name="T66" fmla="*/ 341 w 1134"/>
                <a:gd name="T67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247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681" y="1020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1134" y="1247"/>
                  </a:lnTo>
                  <a:lnTo>
                    <a:pt x="1134" y="567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136"/>
            <p:cNvSpPr>
              <a:spLocks/>
            </p:cNvSpPr>
            <p:nvPr/>
          </p:nvSpPr>
          <p:spPr bwMode="auto">
            <a:xfrm>
              <a:off x="3251" y="2898"/>
              <a:ext cx="680" cy="567"/>
            </a:xfrm>
            <a:custGeom>
              <a:avLst/>
              <a:gdLst>
                <a:gd name="T0" fmla="*/ 113 w 680"/>
                <a:gd name="T1" fmla="*/ 0 h 567"/>
                <a:gd name="T2" fmla="*/ 113 w 680"/>
                <a:gd name="T3" fmla="*/ 340 h 567"/>
                <a:gd name="T4" fmla="*/ 0 w 680"/>
                <a:gd name="T5" fmla="*/ 340 h 567"/>
                <a:gd name="T6" fmla="*/ 0 w 680"/>
                <a:gd name="T7" fmla="*/ 454 h 567"/>
                <a:gd name="T8" fmla="*/ 227 w 680"/>
                <a:gd name="T9" fmla="*/ 454 h 567"/>
                <a:gd name="T10" fmla="*/ 227 w 680"/>
                <a:gd name="T11" fmla="*/ 567 h 567"/>
                <a:gd name="T12" fmla="*/ 340 w 680"/>
                <a:gd name="T13" fmla="*/ 567 h 567"/>
                <a:gd name="T14" fmla="*/ 340 w 680"/>
                <a:gd name="T15" fmla="*/ 454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227 h 567"/>
                <a:gd name="T22" fmla="*/ 567 w 680"/>
                <a:gd name="T23" fmla="*/ 227 h 567"/>
                <a:gd name="T24" fmla="*/ 567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113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137"/>
            <p:cNvSpPr>
              <a:spLocks/>
            </p:cNvSpPr>
            <p:nvPr/>
          </p:nvSpPr>
          <p:spPr bwMode="auto">
            <a:xfrm>
              <a:off x="3024" y="3238"/>
              <a:ext cx="567" cy="454"/>
            </a:xfrm>
            <a:custGeom>
              <a:avLst/>
              <a:gdLst>
                <a:gd name="T0" fmla="*/ 454 w 567"/>
                <a:gd name="T1" fmla="*/ 114 h 454"/>
                <a:gd name="T2" fmla="*/ 113 w 567"/>
                <a:gd name="T3" fmla="*/ 114 h 454"/>
                <a:gd name="T4" fmla="*/ 113 w 567"/>
                <a:gd name="T5" fmla="*/ 0 h 454"/>
                <a:gd name="T6" fmla="*/ 0 w 567"/>
                <a:gd name="T7" fmla="*/ 0 h 454"/>
                <a:gd name="T8" fmla="*/ 0 w 567"/>
                <a:gd name="T9" fmla="*/ 454 h 454"/>
                <a:gd name="T10" fmla="*/ 113 w 567"/>
                <a:gd name="T11" fmla="*/ 454 h 454"/>
                <a:gd name="T12" fmla="*/ 113 w 567"/>
                <a:gd name="T13" fmla="*/ 340 h 454"/>
                <a:gd name="T14" fmla="*/ 227 w 567"/>
                <a:gd name="T15" fmla="*/ 340 h 454"/>
                <a:gd name="T16" fmla="*/ 227 w 567"/>
                <a:gd name="T17" fmla="*/ 454 h 454"/>
                <a:gd name="T18" fmla="*/ 567 w 567"/>
                <a:gd name="T19" fmla="*/ 454 h 454"/>
                <a:gd name="T20" fmla="*/ 567 w 567"/>
                <a:gd name="T21" fmla="*/ 227 h 454"/>
                <a:gd name="T22" fmla="*/ 454 w 567"/>
                <a:gd name="T23" fmla="*/ 227 h 454"/>
                <a:gd name="T24" fmla="*/ 454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114"/>
                  </a:move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138"/>
            <p:cNvSpPr>
              <a:spLocks/>
            </p:cNvSpPr>
            <p:nvPr/>
          </p:nvSpPr>
          <p:spPr bwMode="auto">
            <a:xfrm>
              <a:off x="2684" y="1877"/>
              <a:ext cx="680" cy="1475"/>
            </a:xfrm>
            <a:custGeom>
              <a:avLst/>
              <a:gdLst>
                <a:gd name="T0" fmla="*/ 567 w 680"/>
                <a:gd name="T1" fmla="*/ 0 h 1475"/>
                <a:gd name="T2" fmla="*/ 340 w 680"/>
                <a:gd name="T3" fmla="*/ 0 h 1475"/>
                <a:gd name="T4" fmla="*/ 340 w 680"/>
                <a:gd name="T5" fmla="*/ 114 h 1475"/>
                <a:gd name="T6" fmla="*/ 227 w 680"/>
                <a:gd name="T7" fmla="*/ 114 h 1475"/>
                <a:gd name="T8" fmla="*/ 227 w 680"/>
                <a:gd name="T9" fmla="*/ 0 h 1475"/>
                <a:gd name="T10" fmla="*/ 0 w 680"/>
                <a:gd name="T11" fmla="*/ 0 h 1475"/>
                <a:gd name="T12" fmla="*/ 0 w 680"/>
                <a:gd name="T13" fmla="*/ 454 h 1475"/>
                <a:gd name="T14" fmla="*/ 113 w 680"/>
                <a:gd name="T15" fmla="*/ 454 h 1475"/>
                <a:gd name="T16" fmla="*/ 113 w 680"/>
                <a:gd name="T17" fmla="*/ 908 h 1475"/>
                <a:gd name="T18" fmla="*/ 227 w 680"/>
                <a:gd name="T19" fmla="*/ 908 h 1475"/>
                <a:gd name="T20" fmla="*/ 227 w 680"/>
                <a:gd name="T21" fmla="*/ 1134 h 1475"/>
                <a:gd name="T22" fmla="*/ 340 w 680"/>
                <a:gd name="T23" fmla="*/ 1134 h 1475"/>
                <a:gd name="T24" fmla="*/ 340 w 680"/>
                <a:gd name="T25" fmla="*/ 1361 h 1475"/>
                <a:gd name="T26" fmla="*/ 453 w 680"/>
                <a:gd name="T27" fmla="*/ 1361 h 1475"/>
                <a:gd name="T28" fmla="*/ 453 w 680"/>
                <a:gd name="T29" fmla="*/ 1475 h 1475"/>
                <a:gd name="T30" fmla="*/ 567 w 680"/>
                <a:gd name="T31" fmla="*/ 1475 h 1475"/>
                <a:gd name="T32" fmla="*/ 567 w 680"/>
                <a:gd name="T33" fmla="*/ 1361 h 1475"/>
                <a:gd name="T34" fmla="*/ 680 w 680"/>
                <a:gd name="T35" fmla="*/ 1361 h 1475"/>
                <a:gd name="T36" fmla="*/ 680 w 680"/>
                <a:gd name="T37" fmla="*/ 794 h 1475"/>
                <a:gd name="T38" fmla="*/ 567 w 680"/>
                <a:gd name="T39" fmla="*/ 794 h 1475"/>
                <a:gd name="T40" fmla="*/ 567 w 680"/>
                <a:gd name="T41" fmla="*/ 681 h 1475"/>
                <a:gd name="T42" fmla="*/ 453 w 680"/>
                <a:gd name="T43" fmla="*/ 681 h 1475"/>
                <a:gd name="T44" fmla="*/ 453 w 680"/>
                <a:gd name="T45" fmla="*/ 114 h 1475"/>
                <a:gd name="T46" fmla="*/ 567 w 680"/>
                <a:gd name="T47" fmla="*/ 114 h 1475"/>
                <a:gd name="T48" fmla="*/ 567 w 680"/>
                <a:gd name="T49" fmla="*/ 0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475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475"/>
                  </a:lnTo>
                  <a:lnTo>
                    <a:pt x="567" y="1475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139"/>
            <p:cNvSpPr>
              <a:spLocks/>
            </p:cNvSpPr>
            <p:nvPr/>
          </p:nvSpPr>
          <p:spPr bwMode="auto">
            <a:xfrm>
              <a:off x="3137" y="1424"/>
              <a:ext cx="1248" cy="680"/>
            </a:xfrm>
            <a:custGeom>
              <a:avLst/>
              <a:gdLst>
                <a:gd name="T0" fmla="*/ 0 w 1248"/>
                <a:gd name="T1" fmla="*/ 453 h 680"/>
                <a:gd name="T2" fmla="*/ 0 w 1248"/>
                <a:gd name="T3" fmla="*/ 340 h 680"/>
                <a:gd name="T4" fmla="*/ 114 w 1248"/>
                <a:gd name="T5" fmla="*/ 340 h 680"/>
                <a:gd name="T6" fmla="*/ 227 w 1248"/>
                <a:gd name="T7" fmla="*/ 340 h 680"/>
                <a:gd name="T8" fmla="*/ 227 w 1248"/>
                <a:gd name="T9" fmla="*/ 227 h 680"/>
                <a:gd name="T10" fmla="*/ 341 w 1248"/>
                <a:gd name="T11" fmla="*/ 227 h 680"/>
                <a:gd name="T12" fmla="*/ 341 w 1248"/>
                <a:gd name="T13" fmla="*/ 113 h 680"/>
                <a:gd name="T14" fmla="*/ 681 w 1248"/>
                <a:gd name="T15" fmla="*/ 113 h 680"/>
                <a:gd name="T16" fmla="*/ 681 w 1248"/>
                <a:gd name="T17" fmla="*/ 0 h 680"/>
                <a:gd name="T18" fmla="*/ 908 w 1248"/>
                <a:gd name="T19" fmla="*/ 0 h 680"/>
                <a:gd name="T20" fmla="*/ 908 w 1248"/>
                <a:gd name="T21" fmla="*/ 227 h 680"/>
                <a:gd name="T22" fmla="*/ 1248 w 1248"/>
                <a:gd name="T23" fmla="*/ 227 h 680"/>
                <a:gd name="T24" fmla="*/ 1248 w 1248"/>
                <a:gd name="T25" fmla="*/ 340 h 680"/>
                <a:gd name="T26" fmla="*/ 1134 w 1248"/>
                <a:gd name="T27" fmla="*/ 340 h 680"/>
                <a:gd name="T28" fmla="*/ 1134 w 1248"/>
                <a:gd name="T29" fmla="*/ 567 h 680"/>
                <a:gd name="T30" fmla="*/ 1021 w 1248"/>
                <a:gd name="T31" fmla="*/ 567 h 680"/>
                <a:gd name="T32" fmla="*/ 1021 w 1248"/>
                <a:gd name="T33" fmla="*/ 680 h 680"/>
                <a:gd name="T34" fmla="*/ 908 w 1248"/>
                <a:gd name="T35" fmla="*/ 680 h 680"/>
                <a:gd name="T36" fmla="*/ 908 w 1248"/>
                <a:gd name="T37" fmla="*/ 567 h 680"/>
                <a:gd name="T38" fmla="*/ 681 w 1248"/>
                <a:gd name="T39" fmla="*/ 567 h 680"/>
                <a:gd name="T40" fmla="*/ 681 w 1248"/>
                <a:gd name="T41" fmla="*/ 340 h 680"/>
                <a:gd name="T42" fmla="*/ 567 w 1248"/>
                <a:gd name="T43" fmla="*/ 340 h 680"/>
                <a:gd name="T44" fmla="*/ 567 w 1248"/>
                <a:gd name="T45" fmla="*/ 567 h 680"/>
                <a:gd name="T46" fmla="*/ 454 w 1248"/>
                <a:gd name="T47" fmla="*/ 567 h 680"/>
                <a:gd name="T48" fmla="*/ 454 w 1248"/>
                <a:gd name="T49" fmla="*/ 680 h 680"/>
                <a:gd name="T50" fmla="*/ 227 w 1248"/>
                <a:gd name="T51" fmla="*/ 680 h 680"/>
                <a:gd name="T52" fmla="*/ 227 w 1248"/>
                <a:gd name="T53" fmla="*/ 567 h 680"/>
                <a:gd name="T54" fmla="*/ 114 w 1248"/>
                <a:gd name="T55" fmla="*/ 567 h 680"/>
                <a:gd name="T56" fmla="*/ 114 w 1248"/>
                <a:gd name="T57" fmla="*/ 453 h 680"/>
                <a:gd name="T58" fmla="*/ 0 w 1248"/>
                <a:gd name="T59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8" h="680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140"/>
            <p:cNvSpPr>
              <a:spLocks/>
            </p:cNvSpPr>
            <p:nvPr/>
          </p:nvSpPr>
          <p:spPr bwMode="auto">
            <a:xfrm>
              <a:off x="3818" y="857"/>
              <a:ext cx="1247" cy="794"/>
            </a:xfrm>
            <a:custGeom>
              <a:avLst/>
              <a:gdLst>
                <a:gd name="T0" fmla="*/ 113 w 1247"/>
                <a:gd name="T1" fmla="*/ 113 h 794"/>
                <a:gd name="T2" fmla="*/ 113 w 1247"/>
                <a:gd name="T3" fmla="*/ 453 h 794"/>
                <a:gd name="T4" fmla="*/ 0 w 1247"/>
                <a:gd name="T5" fmla="*/ 453 h 794"/>
                <a:gd name="T6" fmla="*/ 0 w 1247"/>
                <a:gd name="T7" fmla="*/ 567 h 794"/>
                <a:gd name="T8" fmla="*/ 227 w 1247"/>
                <a:gd name="T9" fmla="*/ 567 h 794"/>
                <a:gd name="T10" fmla="*/ 227 w 1247"/>
                <a:gd name="T11" fmla="*/ 794 h 794"/>
                <a:gd name="T12" fmla="*/ 567 w 1247"/>
                <a:gd name="T13" fmla="*/ 794 h 794"/>
                <a:gd name="T14" fmla="*/ 567 w 1247"/>
                <a:gd name="T15" fmla="*/ 680 h 794"/>
                <a:gd name="T16" fmla="*/ 680 w 1247"/>
                <a:gd name="T17" fmla="*/ 680 h 794"/>
                <a:gd name="T18" fmla="*/ 794 w 1247"/>
                <a:gd name="T19" fmla="*/ 680 h 794"/>
                <a:gd name="T20" fmla="*/ 794 w 1247"/>
                <a:gd name="T21" fmla="*/ 567 h 794"/>
                <a:gd name="T22" fmla="*/ 1247 w 1247"/>
                <a:gd name="T23" fmla="*/ 567 h 794"/>
                <a:gd name="T24" fmla="*/ 1247 w 1247"/>
                <a:gd name="T25" fmla="*/ 227 h 794"/>
                <a:gd name="T26" fmla="*/ 794 w 1247"/>
                <a:gd name="T27" fmla="*/ 227 h 794"/>
                <a:gd name="T28" fmla="*/ 794 w 1247"/>
                <a:gd name="T29" fmla="*/ 0 h 794"/>
                <a:gd name="T30" fmla="*/ 680 w 1247"/>
                <a:gd name="T31" fmla="*/ 0 h 794"/>
                <a:gd name="T32" fmla="*/ 680 w 1247"/>
                <a:gd name="T33" fmla="*/ 113 h 794"/>
                <a:gd name="T34" fmla="*/ 113 w 1247"/>
                <a:gd name="T3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7" h="794">
                  <a:moveTo>
                    <a:pt x="113" y="113"/>
                  </a:move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247" y="567"/>
                  </a:lnTo>
                  <a:lnTo>
                    <a:pt x="124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141"/>
            <p:cNvSpPr>
              <a:spLocks/>
            </p:cNvSpPr>
            <p:nvPr/>
          </p:nvSpPr>
          <p:spPr bwMode="auto">
            <a:xfrm>
              <a:off x="4385" y="176"/>
              <a:ext cx="1134" cy="908"/>
            </a:xfrm>
            <a:custGeom>
              <a:avLst/>
              <a:gdLst>
                <a:gd name="T0" fmla="*/ 227 w 1134"/>
                <a:gd name="T1" fmla="*/ 681 h 908"/>
                <a:gd name="T2" fmla="*/ 227 w 1134"/>
                <a:gd name="T3" fmla="*/ 908 h 908"/>
                <a:gd name="T4" fmla="*/ 680 w 1134"/>
                <a:gd name="T5" fmla="*/ 908 h 908"/>
                <a:gd name="T6" fmla="*/ 680 w 1134"/>
                <a:gd name="T7" fmla="*/ 567 h 908"/>
                <a:gd name="T8" fmla="*/ 1134 w 1134"/>
                <a:gd name="T9" fmla="*/ 567 h 908"/>
                <a:gd name="T10" fmla="*/ 1134 w 1134"/>
                <a:gd name="T11" fmla="*/ 114 h 908"/>
                <a:gd name="T12" fmla="*/ 1020 w 1134"/>
                <a:gd name="T13" fmla="*/ 114 h 908"/>
                <a:gd name="T14" fmla="*/ 1020 w 1134"/>
                <a:gd name="T15" fmla="*/ 0 h 908"/>
                <a:gd name="T16" fmla="*/ 680 w 1134"/>
                <a:gd name="T17" fmla="*/ 0 h 908"/>
                <a:gd name="T18" fmla="*/ 680 w 1134"/>
                <a:gd name="T19" fmla="*/ 114 h 908"/>
                <a:gd name="T20" fmla="*/ 453 w 1134"/>
                <a:gd name="T21" fmla="*/ 114 h 908"/>
                <a:gd name="T22" fmla="*/ 453 w 1134"/>
                <a:gd name="T23" fmla="*/ 227 h 908"/>
                <a:gd name="T24" fmla="*/ 113 w 1134"/>
                <a:gd name="T25" fmla="*/ 227 h 908"/>
                <a:gd name="T26" fmla="*/ 113 w 1134"/>
                <a:gd name="T27" fmla="*/ 341 h 908"/>
                <a:gd name="T28" fmla="*/ 0 w 1134"/>
                <a:gd name="T29" fmla="*/ 341 h 908"/>
                <a:gd name="T30" fmla="*/ 0 w 1134"/>
                <a:gd name="T31" fmla="*/ 454 h 908"/>
                <a:gd name="T32" fmla="*/ 227 w 1134"/>
                <a:gd name="T33" fmla="*/ 454 h 908"/>
                <a:gd name="T34" fmla="*/ 227 w 1134"/>
                <a:gd name="T35" fmla="*/ 567 h 908"/>
                <a:gd name="T36" fmla="*/ 340 w 1134"/>
                <a:gd name="T37" fmla="*/ 567 h 908"/>
                <a:gd name="T38" fmla="*/ 340 w 1134"/>
                <a:gd name="T39" fmla="*/ 681 h 908"/>
                <a:gd name="T40" fmla="*/ 227 w 1134"/>
                <a:gd name="T41" fmla="*/ 68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227" y="681"/>
                  </a:moveTo>
                  <a:lnTo>
                    <a:pt x="227" y="908"/>
                  </a:lnTo>
                  <a:lnTo>
                    <a:pt x="680" y="908"/>
                  </a:lnTo>
                  <a:lnTo>
                    <a:pt x="680" y="567"/>
                  </a:lnTo>
                  <a:lnTo>
                    <a:pt x="1134" y="567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142"/>
            <p:cNvSpPr>
              <a:spLocks/>
            </p:cNvSpPr>
            <p:nvPr/>
          </p:nvSpPr>
          <p:spPr bwMode="auto">
            <a:xfrm>
              <a:off x="2797" y="630"/>
              <a:ext cx="1928" cy="1361"/>
            </a:xfrm>
            <a:custGeom>
              <a:avLst/>
              <a:gdLst>
                <a:gd name="T0" fmla="*/ 0 w 1928"/>
                <a:gd name="T1" fmla="*/ 1021 h 1361"/>
                <a:gd name="T2" fmla="*/ 0 w 1928"/>
                <a:gd name="T3" fmla="*/ 1247 h 1361"/>
                <a:gd name="T4" fmla="*/ 114 w 1928"/>
                <a:gd name="T5" fmla="*/ 1247 h 1361"/>
                <a:gd name="T6" fmla="*/ 114 w 1928"/>
                <a:gd name="T7" fmla="*/ 1361 h 1361"/>
                <a:gd name="T8" fmla="*/ 227 w 1928"/>
                <a:gd name="T9" fmla="*/ 1361 h 1361"/>
                <a:gd name="T10" fmla="*/ 227 w 1928"/>
                <a:gd name="T11" fmla="*/ 1247 h 1361"/>
                <a:gd name="T12" fmla="*/ 340 w 1928"/>
                <a:gd name="T13" fmla="*/ 1247 h 1361"/>
                <a:gd name="T14" fmla="*/ 340 w 1928"/>
                <a:gd name="T15" fmla="*/ 1134 h 1361"/>
                <a:gd name="T16" fmla="*/ 567 w 1928"/>
                <a:gd name="T17" fmla="*/ 1134 h 1361"/>
                <a:gd name="T18" fmla="*/ 567 w 1928"/>
                <a:gd name="T19" fmla="*/ 1021 h 1361"/>
                <a:gd name="T20" fmla="*/ 681 w 1928"/>
                <a:gd name="T21" fmla="*/ 1021 h 1361"/>
                <a:gd name="T22" fmla="*/ 681 w 1928"/>
                <a:gd name="T23" fmla="*/ 907 h 1361"/>
                <a:gd name="T24" fmla="*/ 1021 w 1928"/>
                <a:gd name="T25" fmla="*/ 907 h 1361"/>
                <a:gd name="T26" fmla="*/ 1021 w 1928"/>
                <a:gd name="T27" fmla="*/ 680 h 1361"/>
                <a:gd name="T28" fmla="*/ 1134 w 1928"/>
                <a:gd name="T29" fmla="*/ 680 h 1361"/>
                <a:gd name="T30" fmla="*/ 1134 w 1928"/>
                <a:gd name="T31" fmla="*/ 340 h 1361"/>
                <a:gd name="T32" fmla="*/ 1701 w 1928"/>
                <a:gd name="T33" fmla="*/ 340 h 1361"/>
                <a:gd name="T34" fmla="*/ 1701 w 1928"/>
                <a:gd name="T35" fmla="*/ 227 h 1361"/>
                <a:gd name="T36" fmla="*/ 1928 w 1928"/>
                <a:gd name="T37" fmla="*/ 227 h 1361"/>
                <a:gd name="T38" fmla="*/ 1928 w 1928"/>
                <a:gd name="T39" fmla="*/ 113 h 1361"/>
                <a:gd name="T40" fmla="*/ 1815 w 1928"/>
                <a:gd name="T41" fmla="*/ 113 h 1361"/>
                <a:gd name="T42" fmla="*/ 1815 w 1928"/>
                <a:gd name="T43" fmla="*/ 0 h 1361"/>
                <a:gd name="T44" fmla="*/ 1361 w 1928"/>
                <a:gd name="T45" fmla="*/ 0 h 1361"/>
                <a:gd name="T46" fmla="*/ 1361 w 1928"/>
                <a:gd name="T47" fmla="*/ 113 h 1361"/>
                <a:gd name="T48" fmla="*/ 1134 w 1928"/>
                <a:gd name="T49" fmla="*/ 113 h 1361"/>
                <a:gd name="T50" fmla="*/ 1134 w 1928"/>
                <a:gd name="T51" fmla="*/ 227 h 1361"/>
                <a:gd name="T52" fmla="*/ 567 w 1928"/>
                <a:gd name="T53" fmla="*/ 227 h 1361"/>
                <a:gd name="T54" fmla="*/ 567 w 1928"/>
                <a:gd name="T55" fmla="*/ 340 h 1361"/>
                <a:gd name="T56" fmla="*/ 340 w 1928"/>
                <a:gd name="T57" fmla="*/ 340 h 1361"/>
                <a:gd name="T58" fmla="*/ 340 w 1928"/>
                <a:gd name="T59" fmla="*/ 454 h 1361"/>
                <a:gd name="T60" fmla="*/ 114 w 1928"/>
                <a:gd name="T61" fmla="*/ 454 h 1361"/>
                <a:gd name="T62" fmla="*/ 114 w 1928"/>
                <a:gd name="T63" fmla="*/ 680 h 1361"/>
                <a:gd name="T64" fmla="*/ 0 w 1928"/>
                <a:gd name="T65" fmla="*/ 680 h 1361"/>
                <a:gd name="T66" fmla="*/ 0 w 1928"/>
                <a:gd name="T67" fmla="*/ 907 h 1361"/>
                <a:gd name="T68" fmla="*/ 114 w 1928"/>
                <a:gd name="T69" fmla="*/ 907 h 1361"/>
                <a:gd name="T70" fmla="*/ 114 w 1928"/>
                <a:gd name="T71" fmla="*/ 1021 h 1361"/>
                <a:gd name="T72" fmla="*/ 0 w 1928"/>
                <a:gd name="T73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8" h="1361">
                  <a:moveTo>
                    <a:pt x="0" y="1021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1021" y="90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928" y="227"/>
                  </a:lnTo>
                  <a:lnTo>
                    <a:pt x="1928" y="113"/>
                  </a:lnTo>
                  <a:lnTo>
                    <a:pt x="1815" y="113"/>
                  </a:lnTo>
                  <a:lnTo>
                    <a:pt x="1815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143"/>
            <p:cNvSpPr>
              <a:spLocks/>
            </p:cNvSpPr>
            <p:nvPr/>
          </p:nvSpPr>
          <p:spPr bwMode="auto">
            <a:xfrm>
              <a:off x="2797" y="3578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227 h 681"/>
                <a:gd name="T4" fmla="*/ 681 w 681"/>
                <a:gd name="T5" fmla="*/ 341 h 681"/>
                <a:gd name="T6" fmla="*/ 567 w 681"/>
                <a:gd name="T7" fmla="*/ 341 h 681"/>
                <a:gd name="T8" fmla="*/ 567 w 681"/>
                <a:gd name="T9" fmla="*/ 681 h 681"/>
                <a:gd name="T10" fmla="*/ 340 w 681"/>
                <a:gd name="T11" fmla="*/ 681 h 681"/>
                <a:gd name="T12" fmla="*/ 340 w 681"/>
                <a:gd name="T13" fmla="*/ 567 h 681"/>
                <a:gd name="T14" fmla="*/ 0 w 681"/>
                <a:gd name="T15" fmla="*/ 567 h 681"/>
                <a:gd name="T16" fmla="*/ 0 w 681"/>
                <a:gd name="T17" fmla="*/ 454 h 681"/>
                <a:gd name="T18" fmla="*/ 114 w 681"/>
                <a:gd name="T19" fmla="*/ 454 h 681"/>
                <a:gd name="T20" fmla="*/ 114 w 681"/>
                <a:gd name="T21" fmla="*/ 227 h 681"/>
                <a:gd name="T22" fmla="*/ 227 w 681"/>
                <a:gd name="T23" fmla="*/ 227 h 681"/>
                <a:gd name="T24" fmla="*/ 227 w 681"/>
                <a:gd name="T25" fmla="*/ 114 h 681"/>
                <a:gd name="T26" fmla="*/ 340 w 681"/>
                <a:gd name="T27" fmla="*/ 114 h 681"/>
                <a:gd name="T28" fmla="*/ 340 w 681"/>
                <a:gd name="T29" fmla="*/ 0 h 681"/>
                <a:gd name="T30" fmla="*/ 454 w 681"/>
                <a:gd name="T31" fmla="*/ 0 h 681"/>
                <a:gd name="T32" fmla="*/ 454 w 681"/>
                <a:gd name="T33" fmla="*/ 114 h 681"/>
                <a:gd name="T34" fmla="*/ 681 w 681"/>
                <a:gd name="T3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227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144"/>
            <p:cNvSpPr>
              <a:spLocks/>
            </p:cNvSpPr>
            <p:nvPr/>
          </p:nvSpPr>
          <p:spPr bwMode="auto">
            <a:xfrm>
              <a:off x="2684" y="4145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454 h 454"/>
                <a:gd name="T10" fmla="*/ 227 w 453"/>
                <a:gd name="T11" fmla="*/ 454 h 454"/>
                <a:gd name="T12" fmla="*/ 227 w 453"/>
                <a:gd name="T13" fmla="*/ 341 h 454"/>
                <a:gd name="T14" fmla="*/ 340 w 453"/>
                <a:gd name="T15" fmla="*/ 341 h 454"/>
                <a:gd name="T16" fmla="*/ 340 w 453"/>
                <a:gd name="T17" fmla="*/ 114 h 454"/>
                <a:gd name="T18" fmla="*/ 453 w 453"/>
                <a:gd name="T19" fmla="*/ 114 h 454"/>
                <a:gd name="T20" fmla="*/ 453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145"/>
            <p:cNvSpPr>
              <a:spLocks/>
            </p:cNvSpPr>
            <p:nvPr/>
          </p:nvSpPr>
          <p:spPr bwMode="auto">
            <a:xfrm>
              <a:off x="2684" y="4259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340 w 680"/>
                <a:gd name="T3" fmla="*/ 0 h 680"/>
                <a:gd name="T4" fmla="*/ 340 w 680"/>
                <a:gd name="T5" fmla="*/ 227 h 680"/>
                <a:gd name="T6" fmla="*/ 227 w 680"/>
                <a:gd name="T7" fmla="*/ 227 h 680"/>
                <a:gd name="T8" fmla="*/ 227 w 680"/>
                <a:gd name="T9" fmla="*/ 340 h 680"/>
                <a:gd name="T10" fmla="*/ 0 w 680"/>
                <a:gd name="T11" fmla="*/ 340 h 680"/>
                <a:gd name="T12" fmla="*/ 0 w 680"/>
                <a:gd name="T13" fmla="*/ 567 h 680"/>
                <a:gd name="T14" fmla="*/ 113 w 680"/>
                <a:gd name="T15" fmla="*/ 567 h 680"/>
                <a:gd name="T16" fmla="*/ 113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340 h 680"/>
                <a:gd name="T26" fmla="*/ 453 w 680"/>
                <a:gd name="T27" fmla="*/ 340 h 680"/>
                <a:gd name="T28" fmla="*/ 453 w 680"/>
                <a:gd name="T29" fmla="*/ 227 h 680"/>
                <a:gd name="T30" fmla="*/ 567 w 680"/>
                <a:gd name="T31" fmla="*/ 227 h 680"/>
                <a:gd name="T32" fmla="*/ 567 w 680"/>
                <a:gd name="T33" fmla="*/ 113 h 680"/>
                <a:gd name="T34" fmla="*/ 680 w 680"/>
                <a:gd name="T35" fmla="*/ 113 h 680"/>
                <a:gd name="T36" fmla="*/ 680 w 68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146"/>
            <p:cNvSpPr>
              <a:spLocks/>
            </p:cNvSpPr>
            <p:nvPr/>
          </p:nvSpPr>
          <p:spPr bwMode="auto">
            <a:xfrm>
              <a:off x="2457" y="4486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113 w 227"/>
                <a:gd name="T3" fmla="*/ 0 h 453"/>
                <a:gd name="T4" fmla="*/ 113 w 227"/>
                <a:gd name="T5" fmla="*/ 226 h 453"/>
                <a:gd name="T6" fmla="*/ 0 w 227"/>
                <a:gd name="T7" fmla="*/ 226 h 453"/>
                <a:gd name="T8" fmla="*/ 0 w 227"/>
                <a:gd name="T9" fmla="*/ 453 h 453"/>
                <a:gd name="T10" fmla="*/ 113 w 227"/>
                <a:gd name="T11" fmla="*/ 453 h 453"/>
                <a:gd name="T12" fmla="*/ 113 w 227"/>
                <a:gd name="T13" fmla="*/ 340 h 453"/>
                <a:gd name="T14" fmla="*/ 227 w 227"/>
                <a:gd name="T15" fmla="*/ 340 h 453"/>
                <a:gd name="T16" fmla="*/ 227 w 22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147"/>
            <p:cNvSpPr>
              <a:spLocks/>
            </p:cNvSpPr>
            <p:nvPr/>
          </p:nvSpPr>
          <p:spPr bwMode="auto">
            <a:xfrm>
              <a:off x="2230" y="539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148"/>
            <p:cNvSpPr>
              <a:spLocks/>
            </p:cNvSpPr>
            <p:nvPr/>
          </p:nvSpPr>
          <p:spPr bwMode="auto">
            <a:xfrm>
              <a:off x="1777" y="5733"/>
              <a:ext cx="567" cy="113"/>
            </a:xfrm>
            <a:custGeom>
              <a:avLst/>
              <a:gdLst>
                <a:gd name="T0" fmla="*/ 0 w 567"/>
                <a:gd name="T1" fmla="*/ 0 h 113"/>
                <a:gd name="T2" fmla="*/ 0 w 567"/>
                <a:gd name="T3" fmla="*/ 113 h 113"/>
                <a:gd name="T4" fmla="*/ 567 w 567"/>
                <a:gd name="T5" fmla="*/ 113 h 113"/>
                <a:gd name="T6" fmla="*/ 567 w 567"/>
                <a:gd name="T7" fmla="*/ 0 h 113"/>
                <a:gd name="T8" fmla="*/ 0 w 56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7" h="113">
                  <a:moveTo>
                    <a:pt x="0" y="0"/>
                  </a:moveTo>
                  <a:lnTo>
                    <a:pt x="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149"/>
            <p:cNvSpPr>
              <a:spLocks/>
            </p:cNvSpPr>
            <p:nvPr/>
          </p:nvSpPr>
          <p:spPr bwMode="auto">
            <a:xfrm>
              <a:off x="1663" y="5846"/>
              <a:ext cx="794" cy="341"/>
            </a:xfrm>
            <a:custGeom>
              <a:avLst/>
              <a:gdLst>
                <a:gd name="T0" fmla="*/ 681 w 794"/>
                <a:gd name="T1" fmla="*/ 0 h 341"/>
                <a:gd name="T2" fmla="*/ 0 w 794"/>
                <a:gd name="T3" fmla="*/ 0 h 341"/>
                <a:gd name="T4" fmla="*/ 0 w 794"/>
                <a:gd name="T5" fmla="*/ 114 h 341"/>
                <a:gd name="T6" fmla="*/ 227 w 794"/>
                <a:gd name="T7" fmla="*/ 114 h 341"/>
                <a:gd name="T8" fmla="*/ 227 w 794"/>
                <a:gd name="T9" fmla="*/ 227 h 341"/>
                <a:gd name="T10" fmla="*/ 454 w 794"/>
                <a:gd name="T11" fmla="*/ 227 h 341"/>
                <a:gd name="T12" fmla="*/ 454 w 794"/>
                <a:gd name="T13" fmla="*/ 341 h 341"/>
                <a:gd name="T14" fmla="*/ 681 w 794"/>
                <a:gd name="T15" fmla="*/ 341 h 341"/>
                <a:gd name="T16" fmla="*/ 681 w 794"/>
                <a:gd name="T17" fmla="*/ 227 h 341"/>
                <a:gd name="T18" fmla="*/ 794 w 794"/>
                <a:gd name="T19" fmla="*/ 227 h 341"/>
                <a:gd name="T20" fmla="*/ 794 w 794"/>
                <a:gd name="T21" fmla="*/ 114 h 341"/>
                <a:gd name="T22" fmla="*/ 681 w 794"/>
                <a:gd name="T23" fmla="*/ 114 h 341"/>
                <a:gd name="T24" fmla="*/ 681 w 794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1">
                  <a:moveTo>
                    <a:pt x="68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150"/>
            <p:cNvSpPr>
              <a:spLocks/>
            </p:cNvSpPr>
            <p:nvPr/>
          </p:nvSpPr>
          <p:spPr bwMode="auto">
            <a:xfrm>
              <a:off x="1436" y="5960"/>
              <a:ext cx="908" cy="1474"/>
            </a:xfrm>
            <a:custGeom>
              <a:avLst/>
              <a:gdLst>
                <a:gd name="T0" fmla="*/ 454 w 908"/>
                <a:gd name="T1" fmla="*/ 0 h 1474"/>
                <a:gd name="T2" fmla="*/ 114 w 908"/>
                <a:gd name="T3" fmla="*/ 0 h 1474"/>
                <a:gd name="T4" fmla="*/ 114 w 908"/>
                <a:gd name="T5" fmla="*/ 113 h 1474"/>
                <a:gd name="T6" fmla="*/ 0 w 908"/>
                <a:gd name="T7" fmla="*/ 113 h 1474"/>
                <a:gd name="T8" fmla="*/ 0 w 908"/>
                <a:gd name="T9" fmla="*/ 227 h 1474"/>
                <a:gd name="T10" fmla="*/ 0 w 908"/>
                <a:gd name="T11" fmla="*/ 567 h 1474"/>
                <a:gd name="T12" fmla="*/ 114 w 908"/>
                <a:gd name="T13" fmla="*/ 567 h 1474"/>
                <a:gd name="T14" fmla="*/ 114 w 908"/>
                <a:gd name="T15" fmla="*/ 907 h 1474"/>
                <a:gd name="T16" fmla="*/ 341 w 908"/>
                <a:gd name="T17" fmla="*/ 907 h 1474"/>
                <a:gd name="T18" fmla="*/ 341 w 908"/>
                <a:gd name="T19" fmla="*/ 1020 h 1474"/>
                <a:gd name="T20" fmla="*/ 341 w 908"/>
                <a:gd name="T21" fmla="*/ 1134 h 1474"/>
                <a:gd name="T22" fmla="*/ 454 w 908"/>
                <a:gd name="T23" fmla="*/ 1134 h 1474"/>
                <a:gd name="T24" fmla="*/ 454 w 908"/>
                <a:gd name="T25" fmla="*/ 1474 h 1474"/>
                <a:gd name="T26" fmla="*/ 681 w 908"/>
                <a:gd name="T27" fmla="*/ 1474 h 1474"/>
                <a:gd name="T28" fmla="*/ 681 w 908"/>
                <a:gd name="T29" fmla="*/ 1361 h 1474"/>
                <a:gd name="T30" fmla="*/ 794 w 908"/>
                <a:gd name="T31" fmla="*/ 1361 h 1474"/>
                <a:gd name="T32" fmla="*/ 794 w 908"/>
                <a:gd name="T33" fmla="*/ 1134 h 1474"/>
                <a:gd name="T34" fmla="*/ 908 w 908"/>
                <a:gd name="T35" fmla="*/ 1134 h 1474"/>
                <a:gd name="T36" fmla="*/ 908 w 908"/>
                <a:gd name="T37" fmla="*/ 794 h 1474"/>
                <a:gd name="T38" fmla="*/ 681 w 908"/>
                <a:gd name="T39" fmla="*/ 794 h 1474"/>
                <a:gd name="T40" fmla="*/ 681 w 908"/>
                <a:gd name="T41" fmla="*/ 567 h 1474"/>
                <a:gd name="T42" fmla="*/ 794 w 908"/>
                <a:gd name="T43" fmla="*/ 567 h 1474"/>
                <a:gd name="T44" fmla="*/ 794 w 908"/>
                <a:gd name="T45" fmla="*/ 227 h 1474"/>
                <a:gd name="T46" fmla="*/ 681 w 908"/>
                <a:gd name="T47" fmla="*/ 227 h 1474"/>
                <a:gd name="T48" fmla="*/ 681 w 908"/>
                <a:gd name="T49" fmla="*/ 113 h 1474"/>
                <a:gd name="T50" fmla="*/ 454 w 908"/>
                <a:gd name="T51" fmla="*/ 113 h 1474"/>
                <a:gd name="T52" fmla="*/ 454 w 908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8" h="147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151"/>
            <p:cNvSpPr>
              <a:spLocks/>
            </p:cNvSpPr>
            <p:nvPr/>
          </p:nvSpPr>
          <p:spPr bwMode="auto">
            <a:xfrm>
              <a:off x="1777" y="5279"/>
              <a:ext cx="1587" cy="2609"/>
            </a:xfrm>
            <a:custGeom>
              <a:avLst/>
              <a:gdLst>
                <a:gd name="T0" fmla="*/ 453 w 1587"/>
                <a:gd name="T1" fmla="*/ 0 h 2609"/>
                <a:gd name="T2" fmla="*/ 226 w 1587"/>
                <a:gd name="T3" fmla="*/ 0 h 2609"/>
                <a:gd name="T4" fmla="*/ 226 w 1587"/>
                <a:gd name="T5" fmla="*/ 227 h 2609"/>
                <a:gd name="T6" fmla="*/ 113 w 1587"/>
                <a:gd name="T7" fmla="*/ 227 h 2609"/>
                <a:gd name="T8" fmla="*/ 113 w 1587"/>
                <a:gd name="T9" fmla="*/ 341 h 2609"/>
                <a:gd name="T10" fmla="*/ 0 w 1587"/>
                <a:gd name="T11" fmla="*/ 341 h 2609"/>
                <a:gd name="T12" fmla="*/ 0 w 1587"/>
                <a:gd name="T13" fmla="*/ 454 h 2609"/>
                <a:gd name="T14" fmla="*/ 567 w 1587"/>
                <a:gd name="T15" fmla="*/ 454 h 2609"/>
                <a:gd name="T16" fmla="*/ 567 w 1587"/>
                <a:gd name="T17" fmla="*/ 681 h 2609"/>
                <a:gd name="T18" fmla="*/ 680 w 1587"/>
                <a:gd name="T19" fmla="*/ 681 h 2609"/>
                <a:gd name="T20" fmla="*/ 680 w 1587"/>
                <a:gd name="T21" fmla="*/ 794 h 2609"/>
                <a:gd name="T22" fmla="*/ 567 w 1587"/>
                <a:gd name="T23" fmla="*/ 794 h 2609"/>
                <a:gd name="T24" fmla="*/ 567 w 1587"/>
                <a:gd name="T25" fmla="*/ 908 h 2609"/>
                <a:gd name="T26" fmla="*/ 453 w 1587"/>
                <a:gd name="T27" fmla="*/ 908 h 2609"/>
                <a:gd name="T28" fmla="*/ 453 w 1587"/>
                <a:gd name="T29" fmla="*/ 1248 h 2609"/>
                <a:gd name="T30" fmla="*/ 340 w 1587"/>
                <a:gd name="T31" fmla="*/ 1248 h 2609"/>
                <a:gd name="T32" fmla="*/ 340 w 1587"/>
                <a:gd name="T33" fmla="*/ 1475 h 2609"/>
                <a:gd name="T34" fmla="*/ 567 w 1587"/>
                <a:gd name="T35" fmla="*/ 1475 h 2609"/>
                <a:gd name="T36" fmla="*/ 567 w 1587"/>
                <a:gd name="T37" fmla="*/ 1815 h 2609"/>
                <a:gd name="T38" fmla="*/ 453 w 1587"/>
                <a:gd name="T39" fmla="*/ 1815 h 2609"/>
                <a:gd name="T40" fmla="*/ 453 w 1587"/>
                <a:gd name="T41" fmla="*/ 2042 h 2609"/>
                <a:gd name="T42" fmla="*/ 340 w 1587"/>
                <a:gd name="T43" fmla="*/ 2042 h 2609"/>
                <a:gd name="T44" fmla="*/ 340 w 1587"/>
                <a:gd name="T45" fmla="*/ 2268 h 2609"/>
                <a:gd name="T46" fmla="*/ 567 w 1587"/>
                <a:gd name="T47" fmla="*/ 2268 h 2609"/>
                <a:gd name="T48" fmla="*/ 567 w 1587"/>
                <a:gd name="T49" fmla="*/ 2382 h 2609"/>
                <a:gd name="T50" fmla="*/ 680 w 1587"/>
                <a:gd name="T51" fmla="*/ 2382 h 2609"/>
                <a:gd name="T52" fmla="*/ 680 w 1587"/>
                <a:gd name="T53" fmla="*/ 2495 h 2609"/>
                <a:gd name="T54" fmla="*/ 793 w 1587"/>
                <a:gd name="T55" fmla="*/ 2495 h 2609"/>
                <a:gd name="T56" fmla="*/ 793 w 1587"/>
                <a:gd name="T57" fmla="*/ 2609 h 2609"/>
                <a:gd name="T58" fmla="*/ 1134 w 1587"/>
                <a:gd name="T59" fmla="*/ 2609 h 2609"/>
                <a:gd name="T60" fmla="*/ 1134 w 1587"/>
                <a:gd name="T61" fmla="*/ 2495 h 2609"/>
                <a:gd name="T62" fmla="*/ 1247 w 1587"/>
                <a:gd name="T63" fmla="*/ 2495 h 2609"/>
                <a:gd name="T64" fmla="*/ 1247 w 1587"/>
                <a:gd name="T65" fmla="*/ 2155 h 2609"/>
                <a:gd name="T66" fmla="*/ 1360 w 1587"/>
                <a:gd name="T67" fmla="*/ 2155 h 2609"/>
                <a:gd name="T68" fmla="*/ 1360 w 1587"/>
                <a:gd name="T69" fmla="*/ 2042 h 2609"/>
                <a:gd name="T70" fmla="*/ 1474 w 1587"/>
                <a:gd name="T71" fmla="*/ 2042 h 2609"/>
                <a:gd name="T72" fmla="*/ 1474 w 1587"/>
                <a:gd name="T73" fmla="*/ 1928 h 2609"/>
                <a:gd name="T74" fmla="*/ 1474 w 1587"/>
                <a:gd name="T75" fmla="*/ 1815 h 2609"/>
                <a:gd name="T76" fmla="*/ 1587 w 1587"/>
                <a:gd name="T77" fmla="*/ 1815 h 2609"/>
                <a:gd name="T78" fmla="*/ 1587 w 1587"/>
                <a:gd name="T79" fmla="*/ 1588 h 2609"/>
                <a:gd name="T80" fmla="*/ 1474 w 1587"/>
                <a:gd name="T81" fmla="*/ 1588 h 2609"/>
                <a:gd name="T82" fmla="*/ 1474 w 1587"/>
                <a:gd name="T83" fmla="*/ 1475 h 2609"/>
                <a:gd name="T84" fmla="*/ 1360 w 1587"/>
                <a:gd name="T85" fmla="*/ 1475 h 2609"/>
                <a:gd name="T86" fmla="*/ 1360 w 1587"/>
                <a:gd name="T87" fmla="*/ 1134 h 2609"/>
                <a:gd name="T88" fmla="*/ 1134 w 1587"/>
                <a:gd name="T89" fmla="*/ 1134 h 2609"/>
                <a:gd name="T90" fmla="*/ 1134 w 1587"/>
                <a:gd name="T91" fmla="*/ 1021 h 2609"/>
                <a:gd name="T92" fmla="*/ 1020 w 1587"/>
                <a:gd name="T93" fmla="*/ 1021 h 2609"/>
                <a:gd name="T94" fmla="*/ 1020 w 1587"/>
                <a:gd name="T95" fmla="*/ 908 h 2609"/>
                <a:gd name="T96" fmla="*/ 907 w 1587"/>
                <a:gd name="T97" fmla="*/ 908 h 2609"/>
                <a:gd name="T98" fmla="*/ 907 w 1587"/>
                <a:gd name="T99" fmla="*/ 794 h 2609"/>
                <a:gd name="T100" fmla="*/ 793 w 1587"/>
                <a:gd name="T101" fmla="*/ 794 h 2609"/>
                <a:gd name="T102" fmla="*/ 793 w 1587"/>
                <a:gd name="T103" fmla="*/ 454 h 2609"/>
                <a:gd name="T104" fmla="*/ 680 w 1587"/>
                <a:gd name="T105" fmla="*/ 454 h 2609"/>
                <a:gd name="T106" fmla="*/ 680 w 1587"/>
                <a:gd name="T107" fmla="*/ 341 h 2609"/>
                <a:gd name="T108" fmla="*/ 453 w 1587"/>
                <a:gd name="T109" fmla="*/ 341 h 2609"/>
                <a:gd name="T110" fmla="*/ 453 w 1587"/>
                <a:gd name="T111" fmla="*/ 114 h 2609"/>
                <a:gd name="T112" fmla="*/ 453 w 1587"/>
                <a:gd name="T113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2609">
                  <a:moveTo>
                    <a:pt x="453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3" y="908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475"/>
                  </a:lnTo>
                  <a:lnTo>
                    <a:pt x="567" y="1475"/>
                  </a:lnTo>
                  <a:lnTo>
                    <a:pt x="567" y="1815"/>
                  </a:lnTo>
                  <a:lnTo>
                    <a:pt x="453" y="1815"/>
                  </a:lnTo>
                  <a:lnTo>
                    <a:pt x="453" y="2042"/>
                  </a:lnTo>
                  <a:lnTo>
                    <a:pt x="340" y="2042"/>
                  </a:lnTo>
                  <a:lnTo>
                    <a:pt x="340" y="2268"/>
                  </a:lnTo>
                  <a:lnTo>
                    <a:pt x="567" y="2268"/>
                  </a:lnTo>
                  <a:lnTo>
                    <a:pt x="567" y="2382"/>
                  </a:lnTo>
                  <a:lnTo>
                    <a:pt x="680" y="2382"/>
                  </a:lnTo>
                  <a:lnTo>
                    <a:pt x="680" y="2495"/>
                  </a:lnTo>
                  <a:lnTo>
                    <a:pt x="793" y="2495"/>
                  </a:lnTo>
                  <a:lnTo>
                    <a:pt x="793" y="2609"/>
                  </a:lnTo>
                  <a:lnTo>
                    <a:pt x="1134" y="2609"/>
                  </a:lnTo>
                  <a:lnTo>
                    <a:pt x="1134" y="2495"/>
                  </a:lnTo>
                  <a:lnTo>
                    <a:pt x="1247" y="2495"/>
                  </a:lnTo>
                  <a:lnTo>
                    <a:pt x="1247" y="2155"/>
                  </a:lnTo>
                  <a:lnTo>
                    <a:pt x="1360" y="2155"/>
                  </a:lnTo>
                  <a:lnTo>
                    <a:pt x="1360" y="2042"/>
                  </a:lnTo>
                  <a:lnTo>
                    <a:pt x="1474" y="2042"/>
                  </a:lnTo>
                  <a:lnTo>
                    <a:pt x="1474" y="1928"/>
                  </a:lnTo>
                  <a:lnTo>
                    <a:pt x="1474" y="1815"/>
                  </a:lnTo>
                  <a:lnTo>
                    <a:pt x="1587" y="1815"/>
                  </a:lnTo>
                  <a:lnTo>
                    <a:pt x="1587" y="1588"/>
                  </a:lnTo>
                  <a:lnTo>
                    <a:pt x="1474" y="1588"/>
                  </a:lnTo>
                  <a:lnTo>
                    <a:pt x="1474" y="1475"/>
                  </a:lnTo>
                  <a:lnTo>
                    <a:pt x="1360" y="1475"/>
                  </a:lnTo>
                  <a:lnTo>
                    <a:pt x="136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152"/>
            <p:cNvSpPr>
              <a:spLocks/>
            </p:cNvSpPr>
            <p:nvPr/>
          </p:nvSpPr>
          <p:spPr bwMode="auto">
            <a:xfrm>
              <a:off x="869" y="6300"/>
              <a:ext cx="1021" cy="1247"/>
            </a:xfrm>
            <a:custGeom>
              <a:avLst/>
              <a:gdLst>
                <a:gd name="T0" fmla="*/ 567 w 1021"/>
                <a:gd name="T1" fmla="*/ 0 h 1247"/>
                <a:gd name="T2" fmla="*/ 341 w 1021"/>
                <a:gd name="T3" fmla="*/ 0 h 1247"/>
                <a:gd name="T4" fmla="*/ 341 w 1021"/>
                <a:gd name="T5" fmla="*/ 113 h 1247"/>
                <a:gd name="T6" fmla="*/ 227 w 1021"/>
                <a:gd name="T7" fmla="*/ 113 h 1247"/>
                <a:gd name="T8" fmla="*/ 114 w 1021"/>
                <a:gd name="T9" fmla="*/ 113 h 1247"/>
                <a:gd name="T10" fmla="*/ 114 w 1021"/>
                <a:gd name="T11" fmla="*/ 340 h 1247"/>
                <a:gd name="T12" fmla="*/ 0 w 1021"/>
                <a:gd name="T13" fmla="*/ 340 h 1247"/>
                <a:gd name="T14" fmla="*/ 0 w 1021"/>
                <a:gd name="T15" fmla="*/ 567 h 1247"/>
                <a:gd name="T16" fmla="*/ 227 w 1021"/>
                <a:gd name="T17" fmla="*/ 567 h 1247"/>
                <a:gd name="T18" fmla="*/ 227 w 1021"/>
                <a:gd name="T19" fmla="*/ 794 h 1247"/>
                <a:gd name="T20" fmla="*/ 341 w 1021"/>
                <a:gd name="T21" fmla="*/ 794 h 1247"/>
                <a:gd name="T22" fmla="*/ 341 w 1021"/>
                <a:gd name="T23" fmla="*/ 1021 h 1247"/>
                <a:gd name="T24" fmla="*/ 681 w 1021"/>
                <a:gd name="T25" fmla="*/ 1021 h 1247"/>
                <a:gd name="T26" fmla="*/ 681 w 1021"/>
                <a:gd name="T27" fmla="*/ 1247 h 1247"/>
                <a:gd name="T28" fmla="*/ 908 w 1021"/>
                <a:gd name="T29" fmla="*/ 1247 h 1247"/>
                <a:gd name="T30" fmla="*/ 908 w 1021"/>
                <a:gd name="T31" fmla="*/ 1134 h 1247"/>
                <a:gd name="T32" fmla="*/ 1021 w 1021"/>
                <a:gd name="T33" fmla="*/ 1134 h 1247"/>
                <a:gd name="T34" fmla="*/ 1021 w 1021"/>
                <a:gd name="T35" fmla="*/ 794 h 1247"/>
                <a:gd name="T36" fmla="*/ 908 w 1021"/>
                <a:gd name="T37" fmla="*/ 794 h 1247"/>
                <a:gd name="T38" fmla="*/ 908 w 1021"/>
                <a:gd name="T39" fmla="*/ 567 h 1247"/>
                <a:gd name="T40" fmla="*/ 681 w 1021"/>
                <a:gd name="T41" fmla="*/ 567 h 1247"/>
                <a:gd name="T42" fmla="*/ 681 w 1021"/>
                <a:gd name="T43" fmla="*/ 227 h 1247"/>
                <a:gd name="T44" fmla="*/ 567 w 1021"/>
                <a:gd name="T45" fmla="*/ 227 h 1247"/>
                <a:gd name="T46" fmla="*/ 567 w 1021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24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1021"/>
                  </a:lnTo>
                  <a:lnTo>
                    <a:pt x="681" y="1021"/>
                  </a:lnTo>
                  <a:lnTo>
                    <a:pt x="681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53"/>
            <p:cNvSpPr>
              <a:spLocks/>
            </p:cNvSpPr>
            <p:nvPr/>
          </p:nvSpPr>
          <p:spPr bwMode="auto">
            <a:xfrm>
              <a:off x="2117" y="4826"/>
              <a:ext cx="1134" cy="1587"/>
            </a:xfrm>
            <a:custGeom>
              <a:avLst/>
              <a:gdLst>
                <a:gd name="T0" fmla="*/ 1020 w 1134"/>
                <a:gd name="T1" fmla="*/ 113 h 1587"/>
                <a:gd name="T2" fmla="*/ 1020 w 1134"/>
                <a:gd name="T3" fmla="*/ 453 h 1587"/>
                <a:gd name="T4" fmla="*/ 1134 w 1134"/>
                <a:gd name="T5" fmla="*/ 453 h 1587"/>
                <a:gd name="T6" fmla="*/ 1134 w 1134"/>
                <a:gd name="T7" fmla="*/ 680 h 1587"/>
                <a:gd name="T8" fmla="*/ 1020 w 1134"/>
                <a:gd name="T9" fmla="*/ 680 h 1587"/>
                <a:gd name="T10" fmla="*/ 1020 w 1134"/>
                <a:gd name="T11" fmla="*/ 1134 h 1587"/>
                <a:gd name="T12" fmla="*/ 907 w 1134"/>
                <a:gd name="T13" fmla="*/ 1134 h 1587"/>
                <a:gd name="T14" fmla="*/ 907 w 1134"/>
                <a:gd name="T15" fmla="*/ 1247 h 1587"/>
                <a:gd name="T16" fmla="*/ 1020 w 1134"/>
                <a:gd name="T17" fmla="*/ 1247 h 1587"/>
                <a:gd name="T18" fmla="*/ 1020 w 1134"/>
                <a:gd name="T19" fmla="*/ 1587 h 1587"/>
                <a:gd name="T20" fmla="*/ 794 w 1134"/>
                <a:gd name="T21" fmla="*/ 1587 h 1587"/>
                <a:gd name="T22" fmla="*/ 794 w 1134"/>
                <a:gd name="T23" fmla="*/ 1474 h 1587"/>
                <a:gd name="T24" fmla="*/ 680 w 1134"/>
                <a:gd name="T25" fmla="*/ 1474 h 1587"/>
                <a:gd name="T26" fmla="*/ 680 w 1134"/>
                <a:gd name="T27" fmla="*/ 1361 h 1587"/>
                <a:gd name="T28" fmla="*/ 567 w 1134"/>
                <a:gd name="T29" fmla="*/ 1361 h 1587"/>
                <a:gd name="T30" fmla="*/ 567 w 1134"/>
                <a:gd name="T31" fmla="*/ 1247 h 1587"/>
                <a:gd name="T32" fmla="*/ 453 w 1134"/>
                <a:gd name="T33" fmla="*/ 1247 h 1587"/>
                <a:gd name="T34" fmla="*/ 453 w 1134"/>
                <a:gd name="T35" fmla="*/ 907 h 1587"/>
                <a:gd name="T36" fmla="*/ 340 w 1134"/>
                <a:gd name="T37" fmla="*/ 907 h 1587"/>
                <a:gd name="T38" fmla="*/ 340 w 1134"/>
                <a:gd name="T39" fmla="*/ 794 h 1587"/>
                <a:gd name="T40" fmla="*/ 227 w 1134"/>
                <a:gd name="T41" fmla="*/ 794 h 1587"/>
                <a:gd name="T42" fmla="*/ 227 w 1134"/>
                <a:gd name="T43" fmla="*/ 680 h 1587"/>
                <a:gd name="T44" fmla="*/ 340 w 1134"/>
                <a:gd name="T45" fmla="*/ 680 h 1587"/>
                <a:gd name="T46" fmla="*/ 340 w 1134"/>
                <a:gd name="T47" fmla="*/ 567 h 1587"/>
                <a:gd name="T48" fmla="*/ 113 w 1134"/>
                <a:gd name="T49" fmla="*/ 567 h 1587"/>
                <a:gd name="T50" fmla="*/ 113 w 1134"/>
                <a:gd name="T51" fmla="*/ 453 h 1587"/>
                <a:gd name="T52" fmla="*/ 0 w 1134"/>
                <a:gd name="T53" fmla="*/ 453 h 1587"/>
                <a:gd name="T54" fmla="*/ 0 w 1134"/>
                <a:gd name="T55" fmla="*/ 340 h 1587"/>
                <a:gd name="T56" fmla="*/ 113 w 1134"/>
                <a:gd name="T57" fmla="*/ 340 h 1587"/>
                <a:gd name="T58" fmla="*/ 113 w 1134"/>
                <a:gd name="T59" fmla="*/ 227 h 1587"/>
                <a:gd name="T60" fmla="*/ 227 w 1134"/>
                <a:gd name="T61" fmla="*/ 227 h 1587"/>
                <a:gd name="T62" fmla="*/ 227 w 1134"/>
                <a:gd name="T63" fmla="*/ 113 h 1587"/>
                <a:gd name="T64" fmla="*/ 453 w 1134"/>
                <a:gd name="T65" fmla="*/ 113 h 1587"/>
                <a:gd name="T66" fmla="*/ 453 w 1134"/>
                <a:gd name="T67" fmla="*/ 0 h 1587"/>
                <a:gd name="T68" fmla="*/ 680 w 1134"/>
                <a:gd name="T69" fmla="*/ 0 h 1587"/>
                <a:gd name="T70" fmla="*/ 680 w 1134"/>
                <a:gd name="T71" fmla="*/ 113 h 1587"/>
                <a:gd name="T72" fmla="*/ 1020 w 1134"/>
                <a:gd name="T73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587">
                  <a:moveTo>
                    <a:pt x="1020" y="113"/>
                  </a:moveTo>
                  <a:lnTo>
                    <a:pt x="1020" y="453"/>
                  </a:lnTo>
                  <a:lnTo>
                    <a:pt x="1134" y="453"/>
                  </a:lnTo>
                  <a:lnTo>
                    <a:pt x="1134" y="680"/>
                  </a:lnTo>
                  <a:lnTo>
                    <a:pt x="1020" y="68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587"/>
                  </a:lnTo>
                  <a:lnTo>
                    <a:pt x="794" y="1587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342812" y="615527"/>
            <a:ext cx="3886532" cy="6056379"/>
            <a:chOff x="1710605" y="821630"/>
            <a:chExt cx="6647857" cy="10359348"/>
          </a:xfrm>
        </p:grpSpPr>
        <p:sp>
          <p:nvSpPr>
            <p:cNvPr id="57" name="正方形/長方形 56"/>
            <p:cNvSpPr/>
            <p:nvPr/>
          </p:nvSpPr>
          <p:spPr>
            <a:xfrm>
              <a:off x="3980703" y="8384479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523576" y="181381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5360954" y="27139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245695" y="492289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4403553" y="6088955"/>
              <a:ext cx="12481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4306060" y="406737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3327940" y="7454523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392580" y="730063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927402" y="898131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3051994" y="8632828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913822" y="932612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963953" y="1081246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3813358" y="685006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643758" y="534679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1710605" y="10744299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7483242" y="821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4723352" y="1967707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506627" y="10404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789140" y="4310564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4524827" y="673069"/>
            <a:ext cx="3886532" cy="6056379"/>
            <a:chOff x="1710605" y="821630"/>
            <a:chExt cx="6647857" cy="10359348"/>
          </a:xfrm>
        </p:grpSpPr>
        <p:sp>
          <p:nvSpPr>
            <p:cNvPr id="99" name="正方形/長方形 98"/>
            <p:cNvSpPr/>
            <p:nvPr/>
          </p:nvSpPr>
          <p:spPr>
            <a:xfrm>
              <a:off x="3980704" y="838448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6523576" y="181381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360954" y="27139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245695" y="492289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403553" y="6088955"/>
              <a:ext cx="12481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306060" y="406737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327940" y="7454523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4392580" y="730063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2927402" y="898131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051994" y="8632828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2913822" y="932612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3963953" y="1081246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813358" y="685006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4643758" y="534679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1710605" y="10744299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7483242" y="821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4723352" y="1967707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2506627" y="10404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5789140" y="4310564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1517312" y="3395591"/>
            <a:ext cx="3886532" cy="6056379"/>
            <a:chOff x="1710605" y="821630"/>
            <a:chExt cx="6647857" cy="10359348"/>
          </a:xfrm>
        </p:grpSpPr>
        <p:sp>
          <p:nvSpPr>
            <p:cNvPr id="141" name="正方形/長方形 140"/>
            <p:cNvSpPr/>
            <p:nvPr/>
          </p:nvSpPr>
          <p:spPr>
            <a:xfrm>
              <a:off x="3980704" y="838448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523576" y="181381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5360954" y="27139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5245695" y="492289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4403553" y="6088955"/>
              <a:ext cx="12481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306060" y="406737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3327940" y="7454523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392580" y="730063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2927402" y="898131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3051994" y="8632828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2913822" y="9326126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3963953" y="1081246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3813358" y="6850063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643758" y="534679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1710605" y="10744299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7483242" y="821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4723352" y="1967707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2506627" y="10404630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5789140" y="4310564"/>
              <a:ext cx="875220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</p:grpSp>
      <p:grpSp>
        <p:nvGrpSpPr>
          <p:cNvPr id="182" name="グループ化 181"/>
          <p:cNvGrpSpPr/>
          <p:nvPr/>
        </p:nvGrpSpPr>
        <p:grpSpPr>
          <a:xfrm>
            <a:off x="5303029" y="4378169"/>
            <a:ext cx="3886533" cy="6056378"/>
            <a:chOff x="1710605" y="821630"/>
            <a:chExt cx="6647857" cy="10359348"/>
          </a:xfrm>
        </p:grpSpPr>
        <p:sp>
          <p:nvSpPr>
            <p:cNvPr id="183" name="正方形/長方形 182"/>
            <p:cNvSpPr/>
            <p:nvPr/>
          </p:nvSpPr>
          <p:spPr>
            <a:xfrm>
              <a:off x="3980705" y="8384481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金沢市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6523577" y="181381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能登町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5360955" y="27139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穴水町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5245694" y="4922892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中能登町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4403554" y="6088954"/>
              <a:ext cx="12481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宝達志水町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4306059" y="4067372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志賀町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3327939" y="7454522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内灘町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4392579" y="7300633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津幡町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2927402" y="8981315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川北町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3051993" y="8632828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野々市市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2913822" y="9326125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能美市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3963954" y="10812464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3813358" y="6850062"/>
              <a:ext cx="106166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かほく市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4643759" y="5346798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羽咋市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1710605" y="10744299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483243" y="8216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4723353" y="1967707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2506627" y="10404630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5789141" y="4310562"/>
              <a:ext cx="875219" cy="36851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七尾市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5464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A3 297x420 mm</PresentationFormat>
  <Paragraphs>171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PPTX036_石川県地図</dc:title>
  <dc:subject>PPTX036_石川県地図</dc:subject>
  <dc:creator>http://www.digipot.net</dc:creator>
  <cp:lastModifiedBy/>
  <cp:revision>1</cp:revision>
  <dcterms:created xsi:type="dcterms:W3CDTF">2012-07-20T04:36:44Z</dcterms:created>
  <dcterms:modified xsi:type="dcterms:W3CDTF">2012-07-20T04:36:47Z</dcterms:modified>
  <cp:category/>
  <cp:version>1</cp:version>
</cp:coreProperties>
</file>